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09"/>
  </p:normalViewPr>
  <p:slideViewPr>
    <p:cSldViewPr snapToGrid="0" snapToObjects="1">
      <p:cViewPr varScale="1">
        <p:scale>
          <a:sx n="89" d="100"/>
          <a:sy n="89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9489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audio" Target="../media/media2.mp3"/><Relationship Id="rId9" Type="http://schemas.openxmlformats.org/officeDocument/2006/relationships/image" Target="../media/image3.pn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angur til Áá3.png" descr="Sangur til Áá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01950" y="0"/>
            <a:ext cx="6242050" cy="649605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Á á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1981200" cy="1295400"/>
          </a:xfrm>
          <a:prstGeom prst="rect">
            <a:avLst/>
          </a:prstGeom>
        </p:spPr>
        <p:txBody>
          <a:bodyPr/>
          <a:lstStyle>
            <a:lvl1pPr>
              <a:defRPr sz="7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Á á</a:t>
            </a:r>
          </a:p>
        </p:txBody>
      </p:sp>
      <p:sp>
        <p:nvSpPr>
          <p:cNvPr id="24" name="Dukka mín er blá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410200" cy="7315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5000"/>
              </a:lnSpc>
              <a:spcBef>
                <a:spcPts val="500"/>
              </a:spcBef>
              <a:buSzTx/>
              <a:buNone/>
              <a:defRPr sz="22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Dukka mín er blá</a:t>
            </a:r>
          </a:p>
          <a:p>
            <a:pPr>
              <a:lnSpc>
                <a:spcPct val="115000"/>
              </a:lnSpc>
              <a:buSzTx/>
              <a:buNone/>
              <a:defRPr sz="4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>
              <a:lnSpc>
                <a:spcPct val="115000"/>
              </a:lnSpc>
              <a:buSzTx/>
              <a:buNone/>
              <a:defRPr sz="4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>
              <a:lnSpc>
                <a:spcPct val="115000"/>
              </a:lnSpc>
              <a:spcBef>
                <a:spcPts val="300"/>
              </a:spcBef>
              <a:buSzTx/>
              <a:buNone/>
              <a:defRPr sz="16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Dukka mín er blá,</a:t>
            </a:r>
          </a:p>
          <a:p>
            <a:pPr>
              <a:lnSpc>
                <a:spcPct val="104999"/>
              </a:lnSpc>
              <a:spcBef>
                <a:spcPts val="300"/>
              </a:spcBef>
              <a:buSzTx/>
              <a:buNone/>
              <a:defRPr sz="16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hestur mín er svartur,</a:t>
            </a:r>
          </a:p>
          <a:p>
            <a:pPr>
              <a:lnSpc>
                <a:spcPct val="104999"/>
              </a:lnSpc>
              <a:spcBef>
                <a:spcPts val="300"/>
              </a:spcBef>
              <a:buSzTx/>
              <a:buNone/>
              <a:defRPr sz="16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ketta mín er grá,</a:t>
            </a:r>
          </a:p>
          <a:p>
            <a:pPr>
              <a:lnSpc>
                <a:spcPct val="104999"/>
              </a:lnSpc>
              <a:spcBef>
                <a:spcPts val="300"/>
              </a:spcBef>
              <a:buSzTx/>
              <a:buNone/>
              <a:defRPr sz="16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máni mín er bjartur,</a:t>
            </a:r>
          </a:p>
          <a:p>
            <a:pPr>
              <a:lnSpc>
                <a:spcPct val="104999"/>
              </a:lnSpc>
              <a:spcBef>
                <a:spcPts val="300"/>
              </a:spcBef>
              <a:buSzTx/>
              <a:buNone/>
              <a:defRPr sz="16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gyllir hvørja á.</a:t>
            </a:r>
          </a:p>
          <a:p>
            <a:pPr>
              <a:lnSpc>
                <a:spcPct val="104999"/>
              </a:lnSpc>
              <a:buSzTx/>
              <a:buNone/>
              <a:defRPr sz="16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>
              <a:lnSpc>
                <a:spcPct val="104999"/>
              </a:lnSpc>
              <a:spcBef>
                <a:spcPts val="300"/>
              </a:spcBef>
              <a:buSzTx/>
              <a:buNone/>
              <a:defRPr sz="16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Og ein summardag</a:t>
            </a:r>
          </a:p>
          <a:p>
            <a:pPr>
              <a:lnSpc>
                <a:spcPct val="104999"/>
              </a:lnSpc>
              <a:spcBef>
                <a:spcPts val="300"/>
              </a:spcBef>
              <a:buSzTx/>
              <a:buNone/>
              <a:defRPr sz="16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fara vit at ferðast</a:t>
            </a:r>
          </a:p>
          <a:p>
            <a:pPr>
              <a:lnSpc>
                <a:spcPct val="104999"/>
              </a:lnSpc>
              <a:spcBef>
                <a:spcPts val="300"/>
              </a:spcBef>
              <a:buSzTx/>
              <a:buNone/>
              <a:defRPr sz="16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langa leið avstað,</a:t>
            </a:r>
          </a:p>
          <a:p>
            <a:pPr>
              <a:lnSpc>
                <a:spcPct val="104999"/>
              </a:lnSpc>
              <a:spcBef>
                <a:spcPts val="300"/>
              </a:spcBef>
              <a:buSzTx/>
              <a:buNone/>
              <a:defRPr sz="16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tá skal dukkan berast,</a:t>
            </a:r>
          </a:p>
          <a:p>
            <a:pPr>
              <a:lnSpc>
                <a:spcPct val="104999"/>
              </a:lnSpc>
              <a:spcBef>
                <a:spcPts val="300"/>
              </a:spcBef>
              <a:buSzTx/>
              <a:buNone/>
              <a:defRPr sz="16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tá er systir glað.</a:t>
            </a:r>
          </a:p>
        </p:txBody>
      </p:sp>
      <p:pic>
        <p:nvPicPr>
          <p:cNvPr id="25" name="image.png" descr="image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45" b="92386" l="5863" r="941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" y="5791200"/>
            <a:ext cx="1462088" cy="938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.png" descr="image.p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63" b="89850" l="3929" r="95893">
                        <a14:foregroundMark x1="37857" y1="31579" x2="37857" y2="315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1200" y="5791200"/>
            <a:ext cx="1981200" cy="941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bilur.jpeg" descr="bilur.jpeg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07" b="92358" l="5145" r="9469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5200" y="5715000"/>
            <a:ext cx="12954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.png" descr="image.p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392" b="92157" l="3058" r="97662">
                        <a14:foregroundMark x1="85432" y1="41569" x2="85432" y2="41569"/>
                      </a14:backgroundRemoval>
                    </a14:imgEffect>
                  </a14:imgLayer>
                </a14:imgProps>
              </a:ext>
            </a:extLst>
          </a:blip>
          <a:srcRect t="22229" b="8891"/>
          <a:stretch>
            <a:fillRect/>
          </a:stretch>
        </p:blipFill>
        <p:spPr>
          <a:xfrm>
            <a:off x="3429000" y="381000"/>
            <a:ext cx="1752600" cy="554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Dukka mín er blá- lag">
            <a:hlinkClick r:id="" action="ppaction://media"/>
            <a:extLst>
              <a:ext uri="{FF2B5EF4-FFF2-40B4-BE49-F238E27FC236}">
                <a16:creationId xmlns:a16="http://schemas.microsoft.com/office/drawing/2014/main" id="{B29D7872-A11A-45FF-9C22-B9B519C7E4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200400" y="4000500"/>
            <a:ext cx="609600" cy="609600"/>
          </a:xfrm>
          <a:prstGeom prst="rect">
            <a:avLst/>
          </a:prstGeom>
        </p:spPr>
      </p:pic>
      <p:pic>
        <p:nvPicPr>
          <p:cNvPr id="5" name="Dukka mín er blá ">
            <a:hlinkClick r:id="" action="ppaction://media"/>
            <a:extLst>
              <a:ext uri="{FF2B5EF4-FFF2-40B4-BE49-F238E27FC236}">
                <a16:creationId xmlns:a16="http://schemas.microsoft.com/office/drawing/2014/main" id="{0AFB0FAC-5614-484A-B7D0-930FF2AFA8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200400" y="504848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7" presetClass="entr" presetSubtype="2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" presetClass="entr" presetSubtype="9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7" presetClass="entr" presetSubtype="8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64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537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2" grpId="2" animBg="1" advAuto="0"/>
      <p:bldP spid="23" grpId="1" animBg="1" advAuto="0"/>
      <p:bldP spid="24" grpId="3" build="p" animBg="1" advAuto="0"/>
      <p:bldP spid="25" grpId="7" animBg="1" advAuto="0"/>
      <p:bldP spid="26" grpId="5" animBg="1" advAuto="0"/>
      <p:bldP spid="27" grpId="6" animBg="1" advAuto="0"/>
      <p:bldP spid="28" grpId="4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Á3.jpeg" descr="Á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800" y="0"/>
            <a:ext cx="56657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Mánin"/>
          <p:cNvSpPr txBox="1">
            <a:spLocks noGrp="1"/>
          </p:cNvSpPr>
          <p:nvPr>
            <p:ph type="title"/>
          </p:nvPr>
        </p:nvSpPr>
        <p:spPr>
          <a:xfrm>
            <a:off x="5791200" y="228600"/>
            <a:ext cx="1600200" cy="838200"/>
          </a:xfrm>
          <a:prstGeom prst="rect">
            <a:avLst/>
          </a:prstGeom>
        </p:spPr>
        <p:txBody>
          <a:bodyPr anchor="t"/>
          <a:lstStyle>
            <a:lvl1pPr algn="l">
              <a:defRPr sz="22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Mánin</a:t>
            </a:r>
          </a:p>
        </p:txBody>
      </p:sp>
      <p:sp>
        <p:nvSpPr>
          <p:cNvPr id="34" name="Mánin sá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200400"/>
            <a:ext cx="2438400" cy="1447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SzTx/>
              <a:buNone/>
              <a:defRPr sz="22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Mánin sá </a:t>
            </a:r>
          </a:p>
          <a:p>
            <a:pPr>
              <a:spcBef>
                <a:spcPts val="500"/>
              </a:spcBef>
              <a:buSzTx/>
              <a:buNone/>
              <a:defRPr sz="22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ein ál.</a:t>
            </a:r>
          </a:p>
        </p:txBody>
      </p:sp>
      <p:sp>
        <p:nvSpPr>
          <p:cNvPr id="35" name="Mánin sá…"/>
          <p:cNvSpPr txBox="1"/>
          <p:nvPr/>
        </p:nvSpPr>
        <p:spPr>
          <a:xfrm>
            <a:off x="6934200" y="5181600"/>
            <a:ext cx="2362200" cy="166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500"/>
              </a:spcBef>
              <a:defRPr sz="22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Mánin sá </a:t>
            </a:r>
          </a:p>
          <a:p>
            <a:pPr marL="342900" indent="-342900">
              <a:spcBef>
                <a:spcPts val="500"/>
              </a:spcBef>
              <a:defRPr sz="22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ein ál í á.</a:t>
            </a:r>
          </a:p>
          <a:p>
            <a:pPr marL="342900" indent="-342900">
              <a:spcBef>
                <a:spcPts val="700"/>
              </a:spcBef>
              <a:defRPr sz="22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1" animBg="1" advAuto="0"/>
      <p:bldP spid="33" grpId="2" animBg="1" advAuto="0"/>
      <p:bldP spid="34" grpId="3" build="p" animBg="1" advAuto="0"/>
      <p:bldP spid="35" grpId="4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Á.png" descr="Á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000" y="609600"/>
            <a:ext cx="3694113" cy="46863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Hey, eg eiti Á."/>
          <p:cNvSpPr txBox="1">
            <a:spLocks noGrp="1"/>
          </p:cNvSpPr>
          <p:nvPr>
            <p:ph type="body" sz="quarter" idx="1"/>
          </p:nvPr>
        </p:nvSpPr>
        <p:spPr>
          <a:xfrm>
            <a:off x="3352800" y="5257800"/>
            <a:ext cx="3810000" cy="1066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SzTx/>
              <a:buNone/>
              <a:defRPr sz="2600"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Hey, eg eiti Á.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1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1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animBg="1" advAuto="0"/>
      <p:bldP spid="38" grpId="2" build="p" animBg="1" advAuto="0"/>
    </p:bldLst>
  </p:timing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70</Words>
  <Application>Microsoft Office PowerPoint</Application>
  <PresentationFormat>Skærmshow (4:3)</PresentationFormat>
  <Paragraphs>21</Paragraphs>
  <Slides>3</Slides>
  <Notes>1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6" baseType="lpstr">
      <vt:lpstr>Arial</vt:lpstr>
      <vt:lpstr>Times New Roman</vt:lpstr>
      <vt:lpstr>Standarddesign</vt:lpstr>
      <vt:lpstr>Á á</vt:lpstr>
      <vt:lpstr>Mánin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 á</dc:title>
  <cp:lastModifiedBy>Tóri Slættalíð</cp:lastModifiedBy>
  <cp:revision>3</cp:revision>
  <dcterms:modified xsi:type="dcterms:W3CDTF">2017-09-12T14:13:46Z</dcterms:modified>
</cp:coreProperties>
</file>