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 l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1905000" cy="16303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L l</a:t>
            </a:r>
          </a:p>
        </p:txBody>
      </p:sp>
      <p:sp>
        <p:nvSpPr>
          <p:cNvPr id="23" name="Ein lítil laksur eri eg…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5105400" cy="6096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lítil laksur eri eg</a:t>
            </a:r>
          </a:p>
          <a:p>
            <a:pPr>
              <a:buSzTx/>
              <a:buNone/>
              <a:defRPr sz="14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lítil laksur eri eg,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havi so ringan maga,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har eg búgvi, 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ja, har eg búgvi, 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eru fólk so gírig.</a:t>
            </a:r>
          </a:p>
          <a:p>
            <a:pPr>
              <a:lnSpc>
                <a:spcPct val="104999"/>
              </a:lnSpc>
              <a:buSzTx/>
              <a:buNone/>
              <a:defRPr sz="14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fái sild og aftur sild,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tað vil eg ikki hava,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nei, eg vil heldur,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ja, eg vil heldur,</a:t>
            </a:r>
          </a:p>
          <a:p>
            <a:pPr>
              <a:lnSpc>
                <a:spcPct val="104999"/>
              </a:lnSpc>
              <a:spcBef>
                <a:spcPts val="400"/>
              </a:spcBef>
              <a:buSzTx/>
              <a:buNone/>
              <a:defRPr sz="1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hava coca cola og ís.</a:t>
            </a:r>
          </a:p>
        </p:txBody>
      </p:sp>
      <p:pic>
        <p:nvPicPr>
          <p:cNvPr id="24" name="Sangurin til L - Ein lítil laksur eri eg 2.png" descr="Sangurin til L - Ein lítil laksur eri eg 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71800" y="3124200"/>
            <a:ext cx="5924550" cy="307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angurin til L - Ein lítil laksur eri eg4.jpeg" descr="Sangurin til L - Ein lítil laksur eri eg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57600" y="533400"/>
            <a:ext cx="2703513" cy="210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angurin til L - Ein lítil laksur eri eg3.jpeg" descr="Sangurin til L - Ein lítil laksur eri eg3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43600" y="381000"/>
            <a:ext cx="2284413" cy="3148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Ein lítil laksur eri eg- la">
            <a:hlinkClick r:id="" action="ppaction://media"/>
            <a:extLst>
              <a:ext uri="{FF2B5EF4-FFF2-40B4-BE49-F238E27FC236}">
                <a16:creationId xmlns:a16="http://schemas.microsoft.com/office/drawing/2014/main" id="{6189F014-203D-48E5-9B52-D2D5D3A4C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7195" y="5749066"/>
            <a:ext cx="609600" cy="609600"/>
          </a:xfrm>
          <a:prstGeom prst="rect">
            <a:avLst/>
          </a:prstGeom>
        </p:spPr>
      </p:pic>
      <p:pic>
        <p:nvPicPr>
          <p:cNvPr id="5" name="Ein lítil laksur eri eg">
            <a:hlinkClick r:id="" action="ppaction://media"/>
            <a:extLst>
              <a:ext uri="{FF2B5EF4-FFF2-40B4-BE49-F238E27FC236}">
                <a16:creationId xmlns:a16="http://schemas.microsoft.com/office/drawing/2014/main" id="{0569C2B6-5AFB-4CDB-AC6E-2D20CE7D53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3500" y="57490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1" animBg="1" advAuto="0"/>
      <p:bldP spid="23" grpId="5" uiExpand="1" build="p" animBg="1" advAuto="0"/>
      <p:bldP spid="24" grpId="4" animBg="1" advAuto="0"/>
      <p:bldP spid="25" grpId="2" animBg="1" advAuto="0"/>
      <p:bldP spid="26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ekstsíðan til Ll2.jpeg" descr="Tekstsíðan til Ll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0"/>
            <a:ext cx="50688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ólin"/>
          <p:cNvSpPr txBox="1">
            <a:spLocks noGrp="1"/>
          </p:cNvSpPr>
          <p:nvPr>
            <p:ph type="title"/>
          </p:nvPr>
        </p:nvSpPr>
        <p:spPr>
          <a:xfrm>
            <a:off x="4800600" y="0"/>
            <a:ext cx="1828800" cy="1219200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Sólin</a:t>
            </a:r>
            <a:endParaRPr dirty="0"/>
          </a:p>
        </p:txBody>
      </p:sp>
      <p:sp>
        <p:nvSpPr>
          <p:cNvPr id="32" name="Sólin sá…"/>
          <p:cNvSpPr txBox="1">
            <a:spLocks noGrp="1"/>
          </p:cNvSpPr>
          <p:nvPr>
            <p:ph type="body" sz="quarter" idx="1"/>
          </p:nvPr>
        </p:nvSpPr>
        <p:spPr>
          <a:xfrm>
            <a:off x="1497981" y="4661210"/>
            <a:ext cx="1676400" cy="106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buSzTx/>
              <a:buNone/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Sólin</a:t>
            </a:r>
            <a:r>
              <a:rPr dirty="0"/>
              <a:t> </a:t>
            </a:r>
            <a:r>
              <a:rPr dirty="0" err="1"/>
              <a:t>sá</a:t>
            </a:r>
            <a:r>
              <a:rPr dirty="0"/>
              <a:t> </a:t>
            </a:r>
          </a:p>
          <a:p>
            <a:pPr>
              <a:lnSpc>
                <a:spcPct val="110000"/>
              </a:lnSpc>
              <a:spcBef>
                <a:spcPts val="500"/>
              </a:spcBef>
              <a:buSzTx/>
              <a:buNone/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eitt</a:t>
            </a:r>
            <a:r>
              <a:rPr dirty="0"/>
              <a:t> </a:t>
            </a:r>
            <a:r>
              <a:rPr dirty="0" err="1"/>
              <a:t>síl</a:t>
            </a:r>
            <a:r>
              <a:rPr dirty="0"/>
              <a:t> í á.</a:t>
            </a:r>
          </a:p>
        </p:txBody>
      </p:sp>
      <p:sp>
        <p:nvSpPr>
          <p:cNvPr id="33" name="Sólin sá…"/>
          <p:cNvSpPr txBox="1"/>
          <p:nvPr/>
        </p:nvSpPr>
        <p:spPr>
          <a:xfrm>
            <a:off x="1371600" y="2209800"/>
            <a:ext cx="2057400" cy="875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300"/>
              </a:spcBef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Sólin</a:t>
            </a:r>
            <a:r>
              <a:rPr dirty="0"/>
              <a:t> </a:t>
            </a:r>
            <a:r>
              <a:rPr dirty="0" err="1"/>
              <a:t>sá</a:t>
            </a:r>
            <a:endParaRPr dirty="0"/>
          </a:p>
          <a:p>
            <a:pPr>
              <a:lnSpc>
                <a:spcPct val="90000"/>
              </a:lnSpc>
              <a:spcBef>
                <a:spcPts val="1300"/>
              </a:spcBef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ál</a:t>
            </a:r>
            <a:r>
              <a:rPr dirty="0"/>
              <a:t> í á.</a:t>
            </a:r>
          </a:p>
        </p:txBody>
      </p:sp>
      <p:sp>
        <p:nvSpPr>
          <p:cNvPr id="34" name="Eitt síl sá…"/>
          <p:cNvSpPr txBox="1"/>
          <p:nvPr/>
        </p:nvSpPr>
        <p:spPr>
          <a:xfrm>
            <a:off x="6858000" y="2971800"/>
            <a:ext cx="2133600" cy="1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300"/>
              </a:spcBef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Eitt</a:t>
            </a:r>
            <a:r>
              <a:rPr dirty="0"/>
              <a:t> </a:t>
            </a:r>
            <a:r>
              <a:rPr dirty="0" err="1"/>
              <a:t>síl</a:t>
            </a:r>
            <a:r>
              <a:rPr dirty="0"/>
              <a:t> </a:t>
            </a:r>
            <a:r>
              <a:rPr dirty="0" err="1"/>
              <a:t>sá</a:t>
            </a:r>
            <a:endParaRPr dirty="0"/>
          </a:p>
          <a:p>
            <a:pPr>
              <a:lnSpc>
                <a:spcPct val="90000"/>
              </a:lnSpc>
              <a:spcBef>
                <a:spcPts val="1300"/>
              </a:spcBef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ál</a:t>
            </a:r>
            <a:r>
              <a:rPr dirty="0"/>
              <a:t> í 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uiExpand="1" build="p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y, eg eiti L."/>
          <p:cNvSpPr txBox="1">
            <a:spLocks noGrp="1"/>
          </p:cNvSpPr>
          <p:nvPr>
            <p:ph type="body" sz="quarter" idx="1"/>
          </p:nvPr>
        </p:nvSpPr>
        <p:spPr>
          <a:xfrm>
            <a:off x="3505200" y="5029200"/>
            <a:ext cx="2667000" cy="609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None/>
              <a:defRPr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Hey, eg eiti L.</a:t>
            </a:r>
          </a:p>
        </p:txBody>
      </p:sp>
      <p:pic>
        <p:nvPicPr>
          <p:cNvPr id="37" name="L4.jpeg" descr="L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1524000"/>
            <a:ext cx="3124200" cy="303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9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Skærmshow (4:3)</PresentationFormat>
  <Paragraphs>22</Paragraphs>
  <Slides>3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Standarddesign</vt:lpstr>
      <vt:lpstr>L l</vt:lpstr>
      <vt:lpstr>Sólin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l</dc:title>
  <cp:lastModifiedBy>Tóri Slættalíð</cp:lastModifiedBy>
  <cp:revision>6</cp:revision>
  <dcterms:modified xsi:type="dcterms:W3CDTF">2017-09-12T14:21:31Z</dcterms:modified>
</cp:coreProperties>
</file>