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ngurin til S - Vestan fyri Mykines2.png" descr="Sangurin til S - Vestan fyri Mykines2.png"/>
          <p:cNvPicPr>
            <a:picLocks noChangeAspect="1"/>
          </p:cNvPicPr>
          <p:nvPr/>
        </p:nvPicPr>
        <p:blipFill>
          <a:blip r:embed="rId6">
            <a:extLst/>
          </a:blip>
          <a:srcRect t="5549"/>
          <a:stretch>
            <a:fillRect/>
          </a:stretch>
        </p:blipFill>
        <p:spPr>
          <a:xfrm>
            <a:off x="2914650" y="-1"/>
            <a:ext cx="6229350" cy="612616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 s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1981200" cy="14017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 s</a:t>
            </a:r>
          </a:p>
        </p:txBody>
      </p:sp>
      <p:sp>
        <p:nvSpPr>
          <p:cNvPr id="24" name="Vestan fyri Mykines…"/>
          <p:cNvSpPr txBox="1">
            <a:spLocks noGrp="1"/>
          </p:cNvSpPr>
          <p:nvPr>
            <p:ph type="body" idx="1"/>
          </p:nvPr>
        </p:nvSpPr>
        <p:spPr>
          <a:xfrm>
            <a:off x="380999" y="2133600"/>
            <a:ext cx="8763002" cy="419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Vestan fyri Mykines</a:t>
            </a:r>
            <a:r>
              <a:rPr b="1" dirty="0"/>
              <a:t> </a:t>
            </a:r>
          </a:p>
          <a:p>
            <a:pPr>
              <a:lnSpc>
                <a:spcPct val="120000"/>
              </a:lnSpc>
              <a:buSzTx/>
              <a:buNone/>
              <a:defRPr sz="1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Vestan fyri Mykines,            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har flýgur ein vøkur súla,      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sveimar yvir hav og fles,      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meðan børnini eru í skúla.   </a:t>
            </a:r>
          </a:p>
          <a:p>
            <a:pPr>
              <a:lnSpc>
                <a:spcPct val="110000"/>
              </a:lnSpc>
              <a:buSzTx/>
              <a:buNone/>
              <a:defRPr sz="1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ið hon sær eina sild, 	    Tá hon móð at flúgva er,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hon stoytir seg undir kav,  	    til ungan hon kemur heim,  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flýgur við henni í búkinum,        setir seg á rókina.  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1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yvir tað bláa hav.               	    So hvít og fín og rein.</a:t>
            </a:r>
          </a:p>
        </p:txBody>
      </p:sp>
      <p:pic>
        <p:nvPicPr>
          <p:cNvPr id="4" name="Vestan fyri Mykines- lag">
            <a:hlinkClick r:id="" action="ppaction://media"/>
            <a:extLst>
              <a:ext uri="{FF2B5EF4-FFF2-40B4-BE49-F238E27FC236}">
                <a16:creationId xmlns:a16="http://schemas.microsoft.com/office/drawing/2014/main" id="{8F5CCE36-BE24-4938-A623-3EE6393E6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29325" y="6142037"/>
            <a:ext cx="609600" cy="609600"/>
          </a:xfrm>
          <a:prstGeom prst="rect">
            <a:avLst/>
          </a:prstGeom>
        </p:spPr>
      </p:pic>
      <p:pic>
        <p:nvPicPr>
          <p:cNvPr id="5" name="Vestan fyri Mykines">
            <a:hlinkClick r:id="" action="ppaction://media"/>
            <a:extLst>
              <a:ext uri="{FF2B5EF4-FFF2-40B4-BE49-F238E27FC236}">
                <a16:creationId xmlns:a16="http://schemas.microsoft.com/office/drawing/2014/main" id="{D9961D6C-B162-4118-9C2C-265EC3A6AA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1863" y="6126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8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uiExpan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ús í á.jpeg" descr="mús í á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0"/>
            <a:ext cx="9144000" cy="428783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ólin sá,…"/>
          <p:cNvSpPr txBox="1"/>
          <p:nvPr/>
        </p:nvSpPr>
        <p:spPr>
          <a:xfrm>
            <a:off x="1219200" y="1066800"/>
            <a:ext cx="2590800" cy="1616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500"/>
              </a:spcBef>
              <a:defRPr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Sólin sá,</a:t>
            </a:r>
          </a:p>
          <a:p>
            <a:pPr>
              <a:spcBef>
                <a:spcPts val="1500"/>
              </a:spcBef>
              <a:defRPr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ein mús lá</a:t>
            </a:r>
          </a:p>
          <a:p>
            <a:pPr>
              <a:spcBef>
                <a:spcPts val="1500"/>
              </a:spcBef>
              <a:defRPr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á.</a:t>
            </a:r>
          </a:p>
        </p:txBody>
      </p:sp>
      <p:sp>
        <p:nvSpPr>
          <p:cNvPr id="30" name="Sólin"/>
          <p:cNvSpPr txBox="1"/>
          <p:nvPr/>
        </p:nvSpPr>
        <p:spPr>
          <a:xfrm>
            <a:off x="5791200" y="685800"/>
            <a:ext cx="2209800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Sólin</a:t>
            </a:r>
          </a:p>
        </p:txBody>
      </p:sp>
      <p:pic>
        <p:nvPicPr>
          <p:cNvPr id="31" name="sól2.jpeg" descr="sól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381000"/>
            <a:ext cx="1828800" cy="180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2" animBg="1" advAuto="0"/>
      <p:bldP spid="29" grpId="4" build="p" bldLvl="5" animBg="1" advAuto="0"/>
      <p:bldP spid="30" grpId="3" animBg="1" advAuto="0"/>
      <p:bldP spid="3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ús í á4.jpeg" descr="mús í á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0"/>
            <a:ext cx="9144000" cy="367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in lús sá,…"/>
          <p:cNvSpPr txBox="1"/>
          <p:nvPr/>
        </p:nvSpPr>
        <p:spPr>
          <a:xfrm>
            <a:off x="1219200" y="914400"/>
            <a:ext cx="1905000" cy="1616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500"/>
              </a:spcBef>
              <a:defRPr sz="26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Ein lús sá,</a:t>
            </a:r>
          </a:p>
          <a:p>
            <a:pPr>
              <a:spcBef>
                <a:spcPts val="1500"/>
              </a:spcBef>
              <a:defRPr sz="26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at ein mús </a:t>
            </a:r>
          </a:p>
          <a:p>
            <a:pPr>
              <a:spcBef>
                <a:spcPts val="1500"/>
              </a:spcBef>
              <a:defRPr sz="26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fór til hús.</a:t>
            </a:r>
          </a:p>
        </p:txBody>
      </p:sp>
      <p:pic>
        <p:nvPicPr>
          <p:cNvPr id="35" name="her býr lú3.jpeg" descr="her býr lú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5181600"/>
            <a:ext cx="3236913" cy="141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sól2.jpeg" descr="sól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4400" y="457200"/>
            <a:ext cx="1295400" cy="127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 advAuto="0"/>
      <p:bldP spid="34" grpId="4" uiExpand="1" build="p" bldLvl="5" animBg="1" advAuto="0"/>
      <p:bldP spid="35" grpId="3" animBg="1" advAuto="0"/>
      <p:bldP spid="3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2.jpeg" descr="S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838200"/>
            <a:ext cx="5791200" cy="396081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Eg eiti SSssssssssssssss"/>
          <p:cNvSpPr txBox="1">
            <a:spLocks noGrp="1"/>
          </p:cNvSpPr>
          <p:nvPr>
            <p:ph type="body" sz="quarter" idx="1"/>
          </p:nvPr>
        </p:nvSpPr>
        <p:spPr>
          <a:xfrm>
            <a:off x="2971800" y="5257800"/>
            <a:ext cx="4191000" cy="129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Eg eiti</a:t>
            </a:r>
            <a:r>
              <a:rPr sz="2400"/>
              <a:t> </a:t>
            </a:r>
            <a:r>
              <a:rPr sz="2600"/>
              <a:t>S</a:t>
            </a:r>
            <a:r>
              <a:rPr sz="2400"/>
              <a:t>Sssss</a:t>
            </a:r>
            <a:r>
              <a:rPr sz="2200"/>
              <a:t>ssss</a:t>
            </a:r>
            <a:r>
              <a:rPr sz="2000"/>
              <a:t>ssssss</a:t>
            </a:r>
            <a:r>
              <a:rPr sz="24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3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Skærmshow (4:3)</PresentationFormat>
  <Paragraphs>20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S s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s</dc:title>
  <cp:lastModifiedBy>Tóri Slættalíð</cp:lastModifiedBy>
  <cp:revision>5</cp:revision>
  <dcterms:modified xsi:type="dcterms:W3CDTF">2017-09-12T14:23:58Z</dcterms:modified>
</cp:coreProperties>
</file>