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426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71800" y="0"/>
            <a:ext cx="6172200" cy="379412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 t"/>
          <p:cNvSpPr txBox="1">
            <a:spLocks noGrp="1"/>
          </p:cNvSpPr>
          <p:nvPr>
            <p:ph type="title"/>
          </p:nvPr>
        </p:nvSpPr>
        <p:spPr>
          <a:xfrm>
            <a:off x="457200" y="457199"/>
            <a:ext cx="20574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 t</a:t>
            </a:r>
          </a:p>
        </p:txBody>
      </p:sp>
      <p:sp>
        <p:nvSpPr>
          <p:cNvPr id="24" name="Bóndin eigur lítlan hund…"/>
          <p:cNvSpPr txBox="1"/>
          <p:nvPr/>
        </p:nvSpPr>
        <p:spPr>
          <a:xfrm>
            <a:off x="457200" y="1828800"/>
            <a:ext cx="3886200" cy="424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4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Bóndin</a:t>
            </a:r>
            <a:r>
              <a:rPr dirty="0"/>
              <a:t> </a:t>
            </a:r>
            <a:r>
              <a:rPr dirty="0" err="1"/>
              <a:t>eigur</a:t>
            </a:r>
            <a:r>
              <a:rPr dirty="0"/>
              <a:t> </a:t>
            </a:r>
            <a:r>
              <a:rPr dirty="0" err="1"/>
              <a:t>lítlan</a:t>
            </a:r>
            <a:r>
              <a:rPr dirty="0"/>
              <a:t> </a:t>
            </a:r>
            <a:r>
              <a:rPr dirty="0" err="1"/>
              <a:t>hund</a:t>
            </a:r>
            <a:endParaRPr dirty="0"/>
          </a:p>
          <a:p>
            <a:pPr>
              <a:lnSpc>
                <a:spcPct val="130000"/>
              </a:lnSpc>
              <a:defRPr sz="4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0000"/>
              </a:lnSpc>
              <a:defRPr sz="4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/:  </a:t>
            </a:r>
            <a:r>
              <a:rPr dirty="0" err="1"/>
              <a:t>Bóndin</a:t>
            </a:r>
            <a:r>
              <a:rPr dirty="0"/>
              <a:t> </a:t>
            </a:r>
            <a:r>
              <a:rPr dirty="0" err="1"/>
              <a:t>eigur</a:t>
            </a:r>
            <a:r>
              <a:rPr dirty="0"/>
              <a:t> </a:t>
            </a:r>
            <a:r>
              <a:rPr dirty="0" err="1"/>
              <a:t>lítlan</a:t>
            </a:r>
            <a:r>
              <a:rPr dirty="0"/>
              <a:t> </a:t>
            </a:r>
            <a:r>
              <a:rPr dirty="0" err="1"/>
              <a:t>hund</a:t>
            </a:r>
            <a:r>
              <a:rPr dirty="0"/>
              <a:t>, </a:t>
            </a:r>
            <a:endParaRPr b="1" dirty="0"/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Trilla</a:t>
            </a:r>
            <a:r>
              <a:rPr dirty="0"/>
              <a:t> </a:t>
            </a:r>
            <a:r>
              <a:rPr dirty="0" err="1"/>
              <a:t>eitur</a:t>
            </a:r>
            <a:r>
              <a:rPr dirty="0"/>
              <a:t> </a:t>
            </a:r>
            <a:r>
              <a:rPr dirty="0" err="1"/>
              <a:t>hann</a:t>
            </a:r>
            <a:r>
              <a:rPr dirty="0"/>
              <a:t>  :/</a:t>
            </a:r>
            <a:endParaRPr b="1" dirty="0"/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T- R- I- L- L- A, T- R- I- L- L- A</a:t>
            </a:r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T-R-I-L-L-A,</a:t>
            </a:r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Trilla</a:t>
            </a:r>
            <a:r>
              <a:rPr dirty="0"/>
              <a:t> </a:t>
            </a:r>
            <a:r>
              <a:rPr dirty="0" err="1"/>
              <a:t>eitur</a:t>
            </a:r>
            <a:r>
              <a:rPr dirty="0"/>
              <a:t> </a:t>
            </a:r>
            <a:r>
              <a:rPr dirty="0" err="1"/>
              <a:t>hann</a:t>
            </a:r>
            <a:r>
              <a:rPr dirty="0"/>
              <a:t>. </a:t>
            </a:r>
          </a:p>
          <a:p>
            <a:pPr>
              <a:lnSpc>
                <a:spcPct val="130000"/>
              </a:lnSpc>
              <a:defRPr sz="10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Bóndin</a:t>
            </a:r>
            <a:r>
              <a:rPr dirty="0"/>
              <a:t> </a:t>
            </a:r>
            <a:r>
              <a:rPr dirty="0" err="1"/>
              <a:t>eigur</a:t>
            </a:r>
            <a:r>
              <a:rPr dirty="0"/>
              <a:t> </a:t>
            </a:r>
            <a:r>
              <a:rPr dirty="0" err="1"/>
              <a:t>lítlan</a:t>
            </a:r>
            <a:r>
              <a:rPr dirty="0"/>
              <a:t> </a:t>
            </a:r>
            <a:r>
              <a:rPr dirty="0" err="1"/>
              <a:t>køtt</a:t>
            </a:r>
            <a:r>
              <a:rPr dirty="0"/>
              <a:t>.  </a:t>
            </a:r>
          </a:p>
          <a:p>
            <a:pPr>
              <a:lnSpc>
                <a:spcPct val="130000"/>
              </a:lnSpc>
              <a:defRPr sz="10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Bóndin</a:t>
            </a:r>
            <a:r>
              <a:rPr dirty="0"/>
              <a:t> </a:t>
            </a:r>
            <a:r>
              <a:rPr dirty="0" err="1"/>
              <a:t>eigur</a:t>
            </a:r>
            <a:r>
              <a:rPr dirty="0"/>
              <a:t> </a:t>
            </a:r>
            <a:r>
              <a:rPr dirty="0" err="1"/>
              <a:t>lítið</a:t>
            </a:r>
            <a:r>
              <a:rPr dirty="0"/>
              <a:t> </a:t>
            </a:r>
            <a:r>
              <a:rPr dirty="0" err="1"/>
              <a:t>mæ</a:t>
            </a:r>
            <a:r>
              <a:rPr dirty="0"/>
              <a:t>. </a:t>
            </a:r>
          </a:p>
          <a:p>
            <a:pPr>
              <a:lnSpc>
                <a:spcPct val="130000"/>
              </a:lnSpc>
              <a:defRPr sz="10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Tá</a:t>
            </a:r>
            <a:r>
              <a:rPr dirty="0"/>
              <a:t> </a:t>
            </a:r>
            <a:r>
              <a:rPr dirty="0" err="1"/>
              <a:t>hann</a:t>
            </a:r>
            <a:r>
              <a:rPr dirty="0"/>
              <a:t> </a:t>
            </a:r>
            <a:r>
              <a:rPr dirty="0" err="1"/>
              <a:t>rópar</a:t>
            </a:r>
            <a:r>
              <a:rPr dirty="0"/>
              <a:t>: ’</a:t>
            </a:r>
            <a:r>
              <a:rPr dirty="0" err="1"/>
              <a:t>Trilla</a:t>
            </a:r>
            <a:r>
              <a:rPr dirty="0"/>
              <a:t> </a:t>
            </a:r>
            <a:r>
              <a:rPr dirty="0" err="1"/>
              <a:t>mín</a:t>
            </a:r>
            <a:r>
              <a:rPr dirty="0"/>
              <a:t>,’</a:t>
            </a:r>
          </a:p>
          <a:p>
            <a:pPr>
              <a:lnSpc>
                <a:spcPct val="130000"/>
              </a:lnSpc>
              <a:defRPr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trilla</a:t>
            </a:r>
            <a:r>
              <a:rPr dirty="0"/>
              <a:t> </a:t>
            </a:r>
            <a:r>
              <a:rPr dirty="0" err="1"/>
              <a:t>øll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stað</a:t>
            </a:r>
            <a:r>
              <a:rPr dirty="0"/>
              <a:t>.</a:t>
            </a:r>
          </a:p>
        </p:txBody>
      </p:sp>
      <p:pic>
        <p:nvPicPr>
          <p:cNvPr id="25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72000" y="3048000"/>
            <a:ext cx="3260725" cy="363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óndin eigur lítlan hund- l">
            <a:hlinkClick r:id="" action="ppaction://media"/>
            <a:extLst>
              <a:ext uri="{FF2B5EF4-FFF2-40B4-BE49-F238E27FC236}">
                <a16:creationId xmlns:a16="http://schemas.microsoft.com/office/drawing/2014/main" id="{CFD903F7-B4CE-4CB4-9E07-CCFF93CBA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89437" y="5954432"/>
            <a:ext cx="609600" cy="609600"/>
          </a:xfrm>
          <a:prstGeom prst="rect">
            <a:avLst/>
          </a:prstGeom>
        </p:spPr>
      </p:pic>
      <p:pic>
        <p:nvPicPr>
          <p:cNvPr id="5" name="Bóndin eigur lítlan hund">
            <a:hlinkClick r:id="" action="ppaction://media"/>
            <a:extLst>
              <a:ext uri="{FF2B5EF4-FFF2-40B4-BE49-F238E27FC236}">
                <a16:creationId xmlns:a16="http://schemas.microsoft.com/office/drawing/2014/main" id="{24D533CA-B5C4-4CC7-9695-BB1830054A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73962" y="59544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1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3" animBg="1" advAuto="0"/>
      <p:bldP spid="23" grpId="1" animBg="1" advAuto="0"/>
      <p:bldP spid="24" grpId="4" uiExpand="1" build="p" bldLvl="5" advAuto="0"/>
      <p:bldP spid="24" grpId="5" uiExpand="1" build="allAtOnce"/>
      <p:bldP spid="2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íðan til Tt5.jpeg" descr="Síðan til Tt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381000"/>
            <a:ext cx="6019800" cy="250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Síðan til Tt6.jpeg" descr="Síðan til Tt6.jpeg"/>
          <p:cNvPicPr>
            <a:picLocks noChangeAspect="1"/>
          </p:cNvPicPr>
          <p:nvPr/>
        </p:nvPicPr>
        <p:blipFill>
          <a:blip r:embed="rId3">
            <a:extLst/>
          </a:blip>
          <a:srcRect t="9942"/>
          <a:stretch>
            <a:fillRect/>
          </a:stretch>
        </p:blipFill>
        <p:spPr>
          <a:xfrm>
            <a:off x="1905000" y="3048000"/>
            <a:ext cx="3867150" cy="3465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Síðan til T5.jpeg" descr="Síðan til T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6637" y="3810000"/>
            <a:ext cx="1757363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Ein mús og ein ketta"/>
          <p:cNvSpPr txBox="1">
            <a:spLocks noGrp="1"/>
          </p:cNvSpPr>
          <p:nvPr>
            <p:ph type="body" sz="quarter" idx="1"/>
          </p:nvPr>
        </p:nvSpPr>
        <p:spPr>
          <a:xfrm>
            <a:off x="3048000" y="381000"/>
            <a:ext cx="3505200" cy="6096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Tx/>
              <a:buNone/>
              <a:defRPr sz="28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Ein mús og ein ketta</a:t>
            </a:r>
          </a:p>
        </p:txBody>
      </p:sp>
      <p:sp>
        <p:nvSpPr>
          <p:cNvPr id="33" name="Ein ketta sá…"/>
          <p:cNvSpPr txBox="1"/>
          <p:nvPr/>
        </p:nvSpPr>
        <p:spPr>
          <a:xfrm>
            <a:off x="1066800" y="1295400"/>
            <a:ext cx="2209800" cy="80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ketta sá</a:t>
            </a:r>
          </a:p>
          <a:p>
            <a:pPr>
              <a:lnSpc>
                <a:spcPct val="120000"/>
              </a:lnSpc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eina mús á tá.</a:t>
            </a:r>
          </a:p>
        </p:txBody>
      </p:sp>
      <p:sp>
        <p:nvSpPr>
          <p:cNvPr id="34" name="Kettan datt…"/>
          <p:cNvSpPr txBox="1"/>
          <p:nvPr/>
        </p:nvSpPr>
        <p:spPr>
          <a:xfrm>
            <a:off x="609600" y="3048000"/>
            <a:ext cx="2209800" cy="80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Kettan datt</a:t>
            </a:r>
          </a:p>
          <a:p>
            <a:pPr>
              <a:lnSpc>
                <a:spcPct val="120000"/>
              </a:lnSpc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í ein hatt.</a:t>
            </a:r>
          </a:p>
        </p:txBody>
      </p:sp>
      <p:sp>
        <p:nvSpPr>
          <p:cNvPr id="35" name="Músin át ost."/>
          <p:cNvSpPr txBox="1"/>
          <p:nvPr/>
        </p:nvSpPr>
        <p:spPr>
          <a:xfrm>
            <a:off x="6477000" y="5562600"/>
            <a:ext cx="1828800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Músin át ost.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2" animBg="1" advAuto="0"/>
      <p:bldP spid="30" grpId="4" animBg="1" advAuto="0"/>
      <p:bldP spid="31" grpId="6" animBg="1" advAuto="0"/>
      <p:bldP spid="32" grpId="1" animBg="1" advAuto="0"/>
      <p:bldP spid="33" grpId="3" build="p" bldLvl="5" animBg="1" advAuto="0"/>
      <p:bldP spid="34" grpId="5" build="p" bldLvl="5" animBg="1" advAuto="0"/>
      <p:bldP spid="35" grpId="7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T1.png" descr="T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533400"/>
            <a:ext cx="3365500" cy="463391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Hey, eg eiti T,…"/>
          <p:cNvSpPr txBox="1">
            <a:spLocks noGrp="1"/>
          </p:cNvSpPr>
          <p:nvPr>
            <p:ph type="body" sz="quarter" idx="1"/>
          </p:nvPr>
        </p:nvSpPr>
        <p:spPr>
          <a:xfrm>
            <a:off x="2905985" y="5029200"/>
            <a:ext cx="4038600" cy="1295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Hey, eg eiti T,</a:t>
            </a:r>
            <a:r>
              <a:rPr lang="fo-FO" dirty="0"/>
              <a:t> </a:t>
            </a:r>
          </a:p>
          <a:p>
            <a:pPr>
              <a:spcBef>
                <a:spcPts val="600"/>
              </a:spcBef>
              <a:buSzTx/>
              <a:buNone/>
              <a:defRPr sz="28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eg havi mist eina tonn.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  <p:bldP spid="38" grpId="0" build="p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Skærmshow (4:3)</PresentationFormat>
  <Paragraphs>24</Paragraphs>
  <Slides>3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Standarddesign</vt:lpstr>
      <vt:lpstr>T t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t</dc:title>
  <cp:lastModifiedBy>Tóri Slættalíð</cp:lastModifiedBy>
  <cp:revision>2</cp:revision>
  <dcterms:modified xsi:type="dcterms:W3CDTF">2017-09-12T14:29:56Z</dcterms:modified>
</cp:coreProperties>
</file>