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_litlagt2.png" descr="i_litlagt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86200" y="0"/>
            <a:ext cx="50831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I  i"/>
          <p:cNvSpPr txBox="1">
            <a:spLocks noGrp="1"/>
          </p:cNvSpPr>
          <p:nvPr>
            <p:ph type="title"/>
          </p:nvPr>
        </p:nvSpPr>
        <p:spPr>
          <a:xfrm>
            <a:off x="609600" y="533399"/>
            <a:ext cx="21336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7519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  <a:r>
              <a:rPr sz="5640"/>
              <a:t>  </a:t>
            </a:r>
            <a:r>
              <a:t>i</a:t>
            </a:r>
          </a:p>
        </p:txBody>
      </p:sp>
      <p:sp>
        <p:nvSpPr>
          <p:cNvPr id="24" name="Vilt tú, vilt tú…"/>
          <p:cNvSpPr txBox="1">
            <a:spLocks noGrp="1"/>
          </p:cNvSpPr>
          <p:nvPr>
            <p:ph type="body" sz="half" idx="1"/>
          </p:nvPr>
        </p:nvSpPr>
        <p:spPr>
          <a:xfrm>
            <a:off x="838200" y="2133600"/>
            <a:ext cx="32004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Vilt tú, vilt tú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Vilt tú, vilt tú,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vilt tú, vilt tú, vilt tú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koma við mær heim í á.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Júmen, júmen,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júmen, júmen, júmen,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lítla sílið sært tú tá.</a:t>
            </a:r>
          </a:p>
        </p:txBody>
      </p:sp>
      <p:pic>
        <p:nvPicPr>
          <p:cNvPr id="4" name="Vilt tú, vilt tú- lag">
            <a:hlinkClick r:id="" action="ppaction://media"/>
            <a:extLst>
              <a:ext uri="{FF2B5EF4-FFF2-40B4-BE49-F238E27FC236}">
                <a16:creationId xmlns:a16="http://schemas.microsoft.com/office/drawing/2014/main" id="{65F6D8B7-8D0A-466F-AE7B-B21EC999F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5013" y="5094288"/>
            <a:ext cx="609600" cy="609600"/>
          </a:xfrm>
          <a:prstGeom prst="rect">
            <a:avLst/>
          </a:prstGeom>
        </p:spPr>
      </p:pic>
      <p:pic>
        <p:nvPicPr>
          <p:cNvPr id="5" name="Vilt tú, vilt tú">
            <a:hlinkClick r:id="" action="ppaction://media"/>
            <a:extLst>
              <a:ext uri="{FF2B5EF4-FFF2-40B4-BE49-F238E27FC236}">
                <a16:creationId xmlns:a16="http://schemas.microsoft.com/office/drawing/2014/main" id="{AE69B797-0504-4723-8E57-C46B6D281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6022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uiExpan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kstsíðan til 3.jpeg" descr="Tekstsíðan til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85800"/>
            <a:ext cx="8305800" cy="5360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ólin sá…"/>
          <p:cNvSpPr txBox="1">
            <a:spLocks noGrp="1"/>
          </p:cNvSpPr>
          <p:nvPr>
            <p:ph type="body" sz="quarter" idx="1"/>
          </p:nvPr>
        </p:nvSpPr>
        <p:spPr>
          <a:xfrm>
            <a:off x="990600" y="609600"/>
            <a:ext cx="2133600" cy="2209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Sólin sá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eina il                                                                                      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fisk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30" name="bil."/>
          <p:cNvSpPr txBox="1"/>
          <p:nvPr/>
        </p:nvSpPr>
        <p:spPr>
          <a:xfrm>
            <a:off x="1785769" y="1777701"/>
            <a:ext cx="6858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5000"/>
              </a:lnSpc>
              <a:spcBef>
                <a:spcPts val="1400"/>
              </a:spcBef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bil.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2" uiExpand="1" build="p" bldLvl="5" animBg="1" advAuto="0"/>
      <p:bldP spid="30" grpId="3" uiExpan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kstsíðan til i7.jpeg" descr="Tekstsíðan til i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04800"/>
            <a:ext cx="7010400" cy="602932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Óli sá,…"/>
          <p:cNvSpPr txBox="1">
            <a:spLocks noGrp="1"/>
          </p:cNvSpPr>
          <p:nvPr>
            <p:ph type="body" sz="quarter" idx="1"/>
          </p:nvPr>
        </p:nvSpPr>
        <p:spPr>
          <a:xfrm>
            <a:off x="1143000" y="685800"/>
            <a:ext cx="1905000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Óli sá,                                                         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at ein risi lá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í eini á.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animBg="1" advAuto="0"/>
      <p:bldP spid="33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Øll í 1. flokki eru vinir.…"/>
          <p:cNvSpPr txBox="1">
            <a:spLocks noGrp="1"/>
          </p:cNvSpPr>
          <p:nvPr>
            <p:ph type="body" idx="1"/>
          </p:nvPr>
        </p:nvSpPr>
        <p:spPr>
          <a:xfrm>
            <a:off x="1295400" y="990600"/>
            <a:ext cx="6781800" cy="3733800"/>
          </a:xfrm>
          <a:prstGeom prst="rect">
            <a:avLst/>
          </a:prstGeom>
        </p:spPr>
        <p:txBody>
          <a:bodyPr/>
          <a:lstStyle/>
          <a:p>
            <a:pPr marL="281177" indent="-281177" algn="ctr" defTabSz="749808">
              <a:lnSpc>
                <a:spcPct val="130000"/>
              </a:lnSpc>
              <a:spcBef>
                <a:spcPts val="0"/>
              </a:spcBef>
              <a:buSzTx/>
              <a:buNone/>
              <a:defRPr sz="4100">
                <a:solidFill>
                  <a:srgbClr val="99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Øll í 1. flokki eru vinir.</a:t>
            </a:r>
          </a:p>
          <a:p>
            <a:pPr marL="281177" indent="-281177" algn="ctr" defTabSz="749808">
              <a:lnSpc>
                <a:spcPct val="130000"/>
              </a:lnSpc>
              <a:spcBef>
                <a:spcPts val="0"/>
              </a:spcBef>
              <a:buSzTx/>
              <a:buNone/>
              <a:defRPr sz="4100">
                <a:solidFill>
                  <a:srgbClr val="99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Jubbiiii, vit eru vinir.</a:t>
            </a:r>
          </a:p>
          <a:p>
            <a:pPr marL="281177" indent="-281177" algn="ctr" defTabSz="749808">
              <a:lnSpc>
                <a:spcPct val="130000"/>
              </a:lnSpc>
              <a:spcBef>
                <a:spcPts val="0"/>
              </a:spcBef>
              <a:buSzTx/>
              <a:buNone/>
              <a:defRPr sz="1640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281177" indent="-281177" algn="ctr" defTabSz="749808">
              <a:lnSpc>
                <a:spcPct val="130000"/>
              </a:lnSpc>
              <a:spcBef>
                <a:spcPts val="0"/>
              </a:spcBef>
              <a:buSzTx/>
              <a:buNone/>
              <a:defRPr sz="4100" b="1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☺☺☺☺☺☺☺☺☺☺☺☺</a:t>
            </a:r>
            <a:r>
              <a:rPr b="0"/>
              <a:t> </a:t>
            </a:r>
          </a:p>
          <a:p>
            <a:pPr marL="281177" indent="-281177" algn="ctr" defTabSz="749808">
              <a:lnSpc>
                <a:spcPct val="130000"/>
              </a:lnSpc>
              <a:spcBef>
                <a:spcPts val="0"/>
              </a:spcBef>
              <a:buSzTx/>
              <a:buNone/>
              <a:defRPr sz="4100" b="1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>
                <a:latin typeface="Wingdings"/>
                <a:ea typeface="Wingdings"/>
                <a:cs typeface="Wingdings"/>
                <a:sym typeface="Wingdings"/>
              </a:rPr>
              <a:t>☺☺☺☺☺☺☺☺☺☺☺☺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 i.png" descr="I 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609600"/>
            <a:ext cx="2674938" cy="40052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Eg eiti I.…"/>
          <p:cNvSpPr txBox="1">
            <a:spLocks noGrp="1"/>
          </p:cNvSpPr>
          <p:nvPr>
            <p:ph type="body" sz="quarter" idx="1"/>
          </p:nvPr>
        </p:nvSpPr>
        <p:spPr>
          <a:xfrm>
            <a:off x="3048000" y="4800600"/>
            <a:ext cx="3200400" cy="12954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30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Eg eiti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</a:t>
            </a:r>
            <a:r>
              <a:rPr dirty="0">
                <a:solidFill>
                  <a:srgbClr val="000000"/>
                </a:solidFill>
              </a:rPr>
              <a:t>.</a:t>
            </a:r>
          </a:p>
          <a:p>
            <a:pPr algn="ctr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>
                <a:solidFill>
                  <a:srgbClr val="000050"/>
                </a:solidFill>
              </a:rPr>
              <a:t>Hey, hey tit øll.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  <p:bldP spid="38" grpId="2" uiExpand="1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Skærmshow (4:3)</PresentationFormat>
  <Paragraphs>26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Comic Sans MS</vt:lpstr>
      <vt:lpstr>Times New Roman</vt:lpstr>
      <vt:lpstr>Wingdings</vt:lpstr>
      <vt:lpstr>Standarddesign</vt:lpstr>
      <vt:lpstr>I  i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 i</dc:title>
  <cp:lastModifiedBy>Tóri Slættalíð</cp:lastModifiedBy>
  <cp:revision>2</cp:revision>
  <dcterms:modified xsi:type="dcterms:W3CDTF">2017-09-12T14:30:42Z</dcterms:modified>
</cp:coreProperties>
</file>