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1"/>
  </p:normalViewPr>
  <p:slideViewPr>
    <p:cSldViewPr snapToGrid="0" snapToObjects="1">
      <p:cViewPr varScale="1">
        <p:scale>
          <a:sx n="89" d="100"/>
          <a:sy n="8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akufat 3.jpeg" descr="kakufat 3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29000" y="609600"/>
            <a:ext cx="5465763" cy="326072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E e"/>
          <p:cNvSpPr txBox="1">
            <a:spLocks noGrp="1"/>
          </p:cNvSpPr>
          <p:nvPr>
            <p:ph type="title"/>
          </p:nvPr>
        </p:nvSpPr>
        <p:spPr>
          <a:xfrm>
            <a:off x="914400" y="380999"/>
            <a:ext cx="18288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 e</a:t>
            </a:r>
          </a:p>
        </p:txBody>
      </p:sp>
      <p:sp>
        <p:nvSpPr>
          <p:cNvPr id="24" name="Eg eri lítil kanna…"/>
          <p:cNvSpPr txBox="1">
            <a:spLocks noGrp="1"/>
          </p:cNvSpPr>
          <p:nvPr>
            <p:ph type="body" idx="1"/>
          </p:nvPr>
        </p:nvSpPr>
        <p:spPr>
          <a:xfrm>
            <a:off x="533400" y="1904999"/>
            <a:ext cx="5410200" cy="53641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eri lítil kanna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0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eri lítil kanna, full av te,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 er honkin, sært tú meg?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Tá eg síggi koppar, rópi eg: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”Lyft meg upp og skonk tær te.”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5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eri lítið fat við køkum á,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stykki bæði stór og smá.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Fá tær nú ein bita, smyr uppá,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rómafroðu omaná.	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  <p:pic>
        <p:nvPicPr>
          <p:cNvPr id="25" name="koppur 2.jpeg" descr="koppur 2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14800" y="2667000"/>
            <a:ext cx="1885950" cy="1355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koppur.jpeg" descr="koppur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77000" y="4038600"/>
            <a:ext cx="2106613" cy="1454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rómi.jpeg" descr="rómi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572000" y="4572000"/>
            <a:ext cx="1619250" cy="1368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Eg eri lítil kanna- lag">
            <a:hlinkClick r:id="" action="ppaction://media"/>
            <a:extLst>
              <a:ext uri="{FF2B5EF4-FFF2-40B4-BE49-F238E27FC236}">
                <a16:creationId xmlns:a16="http://schemas.microsoft.com/office/drawing/2014/main" id="{1172CA5B-CC9D-4859-A076-73F23BF52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95900" y="6080125"/>
            <a:ext cx="609600" cy="609600"/>
          </a:xfrm>
          <a:prstGeom prst="rect">
            <a:avLst/>
          </a:prstGeom>
        </p:spPr>
      </p:pic>
      <p:pic>
        <p:nvPicPr>
          <p:cNvPr id="5" name="Eg eri lítil kanna">
            <a:hlinkClick r:id="" action="ppaction://media"/>
            <a:extLst>
              <a:ext uri="{FF2B5EF4-FFF2-40B4-BE49-F238E27FC236}">
                <a16:creationId xmlns:a16="http://schemas.microsoft.com/office/drawing/2014/main" id="{89DD2217-A274-4A1C-8016-588863C165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25506" y="60801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0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2" animBg="1" advAuto="0"/>
      <p:bldP spid="23" grpId="1" animBg="1" advAuto="0"/>
      <p:bldP spid="24" grpId="6" build="p" bldLvl="5" animBg="1" advAuto="0"/>
      <p:bldP spid="25" grpId="3" animBg="1" advAuto="0"/>
      <p:bldP spid="26" grpId="4" animBg="1" advAuto="0"/>
      <p:bldP spid="27" grpId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 síðan   1.jpeg" descr="e síðan   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5000"/>
            <a:ext cx="8991600" cy="449262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Her eru seks kettur,…"/>
          <p:cNvSpPr txBox="1"/>
          <p:nvPr/>
        </p:nvSpPr>
        <p:spPr>
          <a:xfrm>
            <a:off x="914400" y="685800"/>
            <a:ext cx="2895600" cy="2014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25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 eru seks kettur,</a:t>
            </a:r>
          </a:p>
          <a:p>
            <a:pPr>
              <a:lnSpc>
                <a:spcPct val="130000"/>
              </a:lnSpc>
              <a:defRPr sz="25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sum drekka</a:t>
            </a:r>
          </a:p>
          <a:p>
            <a:pPr>
              <a:lnSpc>
                <a:spcPct val="130000"/>
              </a:lnSpc>
              <a:defRPr sz="25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lesa um e.</a:t>
            </a:r>
          </a:p>
          <a:p>
            <a:pPr algn="just">
              <a:lnSpc>
                <a:spcPct val="130000"/>
              </a:lnSpc>
              <a:spcBef>
                <a:spcPts val="1300"/>
              </a:spcBef>
              <a:defRPr sz="2200">
                <a:solidFill>
                  <a:srgbClr val="00005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</a:p>
        </p:txBody>
      </p:sp>
      <p:sp>
        <p:nvSpPr>
          <p:cNvPr id="33" name="te"/>
          <p:cNvSpPr txBox="1"/>
          <p:nvPr/>
        </p:nvSpPr>
        <p:spPr>
          <a:xfrm>
            <a:off x="2514600" y="1219200"/>
            <a:ext cx="533400" cy="43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1000"/>
              </a:lnSpc>
              <a:spcBef>
                <a:spcPts val="1500"/>
              </a:spcBef>
              <a:defRPr sz="25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 advAuto="0"/>
      <p:bldP spid="32" grpId="2" uiExpand="1" build="p" bldLvl="5" animBg="1" advAuto="0"/>
      <p:bldP spid="33" grpId="3" uiExpan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Tekstsíðan til 5.jpeg" descr="Tekstsíðan til 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219200"/>
            <a:ext cx="6477000" cy="510698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Her er Elin."/>
          <p:cNvSpPr txBox="1">
            <a:spLocks noGrp="1"/>
          </p:cNvSpPr>
          <p:nvPr>
            <p:ph type="body" sz="quarter" idx="1"/>
          </p:nvPr>
        </p:nvSpPr>
        <p:spPr>
          <a:xfrm>
            <a:off x="2057400" y="914400"/>
            <a:ext cx="3200400" cy="13255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SzTx/>
              <a:buNone/>
              <a:defRPr sz="2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Her er Elin.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 advAuto="0"/>
      <p:bldP spid="36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e síðan   1.jpeg" descr="e síðan   1.jpeg"/>
          <p:cNvPicPr>
            <a:picLocks noChangeAspect="1"/>
          </p:cNvPicPr>
          <p:nvPr/>
        </p:nvPicPr>
        <p:blipFill>
          <a:blip r:embed="rId2">
            <a:extLst/>
          </a:blip>
          <a:srcRect l="9373"/>
          <a:stretch>
            <a:fillRect/>
          </a:stretch>
        </p:blipFill>
        <p:spPr>
          <a:xfrm>
            <a:off x="609600" y="533400"/>
            <a:ext cx="8286750" cy="5908675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erla fer…"/>
          <p:cNvSpPr txBox="1">
            <a:spLocks noGrp="1"/>
          </p:cNvSpPr>
          <p:nvPr>
            <p:ph type="body" sz="quarter" idx="1"/>
          </p:nvPr>
        </p:nvSpPr>
        <p:spPr>
          <a:xfrm>
            <a:off x="1066800" y="990600"/>
            <a:ext cx="2438400" cy="1828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Perla fer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til Eli og Per,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6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 fitt hon 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 advAuto="0"/>
      <p:bldP spid="39" grpId="2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E.png" descr="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533400"/>
            <a:ext cx="4022725" cy="409098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Eg eri drekin E.…"/>
          <p:cNvSpPr txBox="1">
            <a:spLocks noGrp="1"/>
          </p:cNvSpPr>
          <p:nvPr>
            <p:ph type="body" sz="quarter" idx="1"/>
          </p:nvPr>
        </p:nvSpPr>
        <p:spPr>
          <a:xfrm>
            <a:off x="3657600" y="4572000"/>
            <a:ext cx="2362200" cy="1524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eri drekin E.                                               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geri ELD,        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tá eg eri illur.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822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822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822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822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2"/>
                            </p:stCondLst>
                            <p:childTnLst>
                              <p:par>
                                <p:cTn id="2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82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82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44"/>
                            </p:stCondLst>
                            <p:childTnLst>
                              <p:par>
                                <p:cTn id="2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822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822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Skærmshow (4:3)</PresentationFormat>
  <Paragraphs>25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Times New Roman</vt:lpstr>
      <vt:lpstr>Standarddesign</vt:lpstr>
      <vt:lpstr>E e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e</dc:title>
  <cp:lastModifiedBy>Tóri Slættalíð</cp:lastModifiedBy>
  <cp:revision>2</cp:revision>
  <dcterms:modified xsi:type="dcterms:W3CDTF">2017-09-12T14:32:12Z</dcterms:modified>
</cp:coreProperties>
</file>