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Rektangel"/>
          <p:cNvSpPr>
            <a:spLocks noGrp="1"/>
          </p:cNvSpPr>
          <p:nvPr>
            <p:ph type="body"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3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angurin til G - Eg eigi mær ein lítlan vin3.png" descr="Sangurin til G - Eg eigi mær ein lítlan vin3.png"/>
          <p:cNvPicPr>
            <a:picLocks noChangeAspect="1"/>
          </p:cNvPicPr>
          <p:nvPr/>
        </p:nvPicPr>
        <p:blipFill>
          <a:blip r:embed="rId6">
            <a:extLst/>
          </a:blip>
          <a:srcRect t="22344"/>
          <a:stretch>
            <a:fillRect/>
          </a:stretch>
        </p:blipFill>
        <p:spPr>
          <a:xfrm>
            <a:off x="2590800" y="0"/>
            <a:ext cx="6280150" cy="66198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G g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2057400" cy="14017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 g</a:t>
            </a:r>
          </a:p>
        </p:txBody>
      </p:sp>
      <p:sp>
        <p:nvSpPr>
          <p:cNvPr id="43" name="Eg eigi mær ein lítlan vin…"/>
          <p:cNvSpPr txBox="1">
            <a:spLocks noGrp="1"/>
          </p:cNvSpPr>
          <p:nvPr>
            <p:ph type="body" sz="half" idx="1"/>
          </p:nvPr>
        </p:nvSpPr>
        <p:spPr>
          <a:xfrm>
            <a:off x="685800" y="2667000"/>
            <a:ext cx="5410200" cy="3581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 eigi mær ein lítlan vin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1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 eigi mær ein lítlan vin,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sum kann at goyma gásir.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So tekur hann í velið á teimum,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so fara tær at láta,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gá, gá, gá, siga tær,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gá, gá, gá, siga tær.</a:t>
            </a:r>
          </a:p>
        </p:txBody>
      </p:sp>
      <p:pic>
        <p:nvPicPr>
          <p:cNvPr id="44" name="Sangurin til G - Eg eigi mær ein lítlan vin5.png" descr="Sangurin til G - Eg eigi mær ein lítlan vin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600" y="228600"/>
            <a:ext cx="1600200" cy="858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Eg eigi mær ein lítlan vin">
            <a:hlinkClick r:id="" action="ppaction://media"/>
            <a:extLst>
              <a:ext uri="{FF2B5EF4-FFF2-40B4-BE49-F238E27FC236}">
                <a16:creationId xmlns:a16="http://schemas.microsoft.com/office/drawing/2014/main" id="{E5933A10-64B5-42C4-88BF-13CF02D58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4500" y="5943600"/>
            <a:ext cx="609600" cy="609600"/>
          </a:xfrm>
          <a:prstGeom prst="rect">
            <a:avLst/>
          </a:prstGeom>
        </p:spPr>
      </p:pic>
      <p:pic>
        <p:nvPicPr>
          <p:cNvPr id="5" name="Eg eigi mær ein lítlan vin-">
            <a:hlinkClick r:id="" action="ppaction://media"/>
            <a:extLst>
              <a:ext uri="{FF2B5EF4-FFF2-40B4-BE49-F238E27FC236}">
                <a16:creationId xmlns:a16="http://schemas.microsoft.com/office/drawing/2014/main" id="{5390B2AC-F3C6-4655-99A4-78AEB8D204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2" animBg="1" advAuto="0"/>
      <p:bldP spid="42" grpId="1" animBg="1" advAuto="0"/>
      <p:bldP spid="43" grpId="4" uiExpan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Tekstsíðan til Gg4.jpeg" descr="Tekstsíðan til Gg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884237"/>
            <a:ext cx="8458200" cy="553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Ein geit sá…"/>
          <p:cNvSpPr txBox="1">
            <a:spLocks noGrp="1"/>
          </p:cNvSpPr>
          <p:nvPr>
            <p:ph type="body" sz="quarter" idx="1"/>
          </p:nvPr>
        </p:nvSpPr>
        <p:spPr>
          <a:xfrm>
            <a:off x="838200" y="838200"/>
            <a:ext cx="2362200" cy="1828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geit sá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eina gás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giraff í á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grís á tá.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 advAuto="0"/>
      <p:bldP spid="49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gg - skegg2.jpeg" descr="egg - skegg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762000"/>
            <a:ext cx="7391400" cy="52451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Her er eitt…"/>
          <p:cNvSpPr txBox="1">
            <a:spLocks noGrp="1"/>
          </p:cNvSpPr>
          <p:nvPr>
            <p:ph type="body" sz="quarter" idx="1"/>
          </p:nvPr>
        </p:nvSpPr>
        <p:spPr>
          <a:xfrm>
            <a:off x="1066800" y="1371600"/>
            <a:ext cx="4800600" cy="190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 eitt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hevur skegg.</a:t>
            </a:r>
          </a:p>
        </p:txBody>
      </p:sp>
      <p:sp>
        <p:nvSpPr>
          <p:cNvPr id="53" name="egg,"/>
          <p:cNvSpPr txBox="1"/>
          <p:nvPr/>
        </p:nvSpPr>
        <p:spPr>
          <a:xfrm>
            <a:off x="2514600" y="1371600"/>
            <a:ext cx="990600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sz="26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egg,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 advAuto="0"/>
      <p:bldP spid="52" grpId="2" uiExpand="1" build="p" animBg="1" advAuto="0"/>
      <p:bldP spid="53" grpId="3" uiExpan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ásin g.jpeg" descr="gásin 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28600"/>
            <a:ext cx="2936875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Her eri eg,…"/>
          <p:cNvSpPr txBox="1">
            <a:spLocks noGrp="1"/>
          </p:cNvSpPr>
          <p:nvPr>
            <p:ph type="body" sz="quarter" idx="1"/>
          </p:nvPr>
        </p:nvSpPr>
        <p:spPr>
          <a:xfrm>
            <a:off x="4038600" y="4572000"/>
            <a:ext cx="2743200" cy="160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eri eg,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gásin G.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Gá, gá, gá.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  <p:bldP spid="56" grpId="2" uiExpand="1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Office PowerPoint</Application>
  <PresentationFormat>Skærmshow (4:3)</PresentationFormat>
  <Paragraphs>19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G g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g</dc:title>
  <cp:lastModifiedBy>Tóri Slættalíð</cp:lastModifiedBy>
  <cp:revision>3</cp:revision>
  <dcterms:modified xsi:type="dcterms:W3CDTF">2017-09-12T14:33:04Z</dcterms:modified>
</cp:coreProperties>
</file>