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angurin til R - Eg gekk mær fram við ánni2.jpeg" descr="Sangurin til R - Eg gekk mær fram við ánni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90800" y="990600"/>
            <a:ext cx="6553200" cy="470852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 r"/>
          <p:cNvSpPr txBox="1">
            <a:spLocks noGrp="1"/>
          </p:cNvSpPr>
          <p:nvPr>
            <p:ph type="title"/>
          </p:nvPr>
        </p:nvSpPr>
        <p:spPr>
          <a:xfrm>
            <a:off x="5181600" y="152400"/>
            <a:ext cx="2057400" cy="1477963"/>
          </a:xfrm>
          <a:prstGeom prst="rect">
            <a:avLst/>
          </a:prstGeom>
        </p:spPr>
        <p:txBody>
          <a:bodyPr/>
          <a:lstStyle>
            <a:lvl1pPr>
              <a:defRPr sz="75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R r</a:t>
            </a:r>
          </a:p>
        </p:txBody>
      </p:sp>
      <p:sp>
        <p:nvSpPr>
          <p:cNvPr id="24" name="Eg gekk mær…"/>
          <p:cNvSpPr txBox="1">
            <a:spLocks noGrp="1"/>
          </p:cNvSpPr>
          <p:nvPr>
            <p:ph type="body" sz="half" idx="1"/>
          </p:nvPr>
        </p:nvSpPr>
        <p:spPr>
          <a:xfrm>
            <a:off x="457200" y="533400"/>
            <a:ext cx="3505200" cy="5867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2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gekk mær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gekk mær fram við ánni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dagin í apríl,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har búðu trý so vøkur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fitt og prikkut síl,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tey svumu allastaðni,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har tað ikki var ov grunt,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tí mamma teirra sigur: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 svimja tað er sunt.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Tað fyrsta æt Hans Petur,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tað næsta Petur Hans,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tað triðja veit eg einki um,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tí tað var uttanvatns,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men tey svumu og tey svumu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tey svumu runt og runt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tí mamma teirra sigur: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 svimja er sunt.</a:t>
            </a:r>
          </a:p>
        </p:txBody>
      </p:sp>
      <p:pic>
        <p:nvPicPr>
          <p:cNvPr id="4" name="Eg gekk mær- lag (1)">
            <a:hlinkClick r:id="" action="ppaction://media"/>
            <a:extLst>
              <a:ext uri="{FF2B5EF4-FFF2-40B4-BE49-F238E27FC236}">
                <a16:creationId xmlns:a16="http://schemas.microsoft.com/office/drawing/2014/main" id="{503C7BD6-3FA3-4060-9BFC-8BF70DA174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03919" y="5970756"/>
            <a:ext cx="609600" cy="609600"/>
          </a:xfrm>
          <a:prstGeom prst="rect">
            <a:avLst/>
          </a:prstGeom>
        </p:spPr>
      </p:pic>
      <p:pic>
        <p:nvPicPr>
          <p:cNvPr id="5" name="Eg gekk mær">
            <a:hlinkClick r:id="" action="ppaction://media"/>
            <a:extLst>
              <a:ext uri="{FF2B5EF4-FFF2-40B4-BE49-F238E27FC236}">
                <a16:creationId xmlns:a16="http://schemas.microsoft.com/office/drawing/2014/main" id="{76546F73-A0DF-4B2E-B21E-E8CFAC2560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4175" y="597075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96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2" animBg="1" advAuto="0"/>
      <p:bldP spid="23" grpId="1" animBg="1" advAuto="0"/>
      <p:bldP spid="24" grpId="3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ú er ísur og gler,…"/>
          <p:cNvSpPr txBox="1">
            <a:spLocks noGrp="1"/>
          </p:cNvSpPr>
          <p:nvPr>
            <p:ph type="body" sz="quarter" idx="1"/>
          </p:nvPr>
        </p:nvSpPr>
        <p:spPr>
          <a:xfrm>
            <a:off x="762000" y="1143000"/>
            <a:ext cx="3352800" cy="2438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08609" indent="-308609" defTabSz="822959">
              <a:lnSpc>
                <a:spcPct val="120000"/>
              </a:lnSpc>
              <a:spcBef>
                <a:spcPts val="400"/>
              </a:spcBef>
              <a:buSzTx/>
              <a:buNone/>
              <a:defRPr sz="207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Nú er ísur og gler,</a:t>
            </a:r>
          </a:p>
          <a:p>
            <a:pPr marL="308609" indent="-308609" defTabSz="822959">
              <a:lnSpc>
                <a:spcPct val="120000"/>
              </a:lnSpc>
              <a:spcBef>
                <a:spcPts val="400"/>
              </a:spcBef>
              <a:buSzTx/>
              <a:buNone/>
              <a:defRPr sz="207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og har er Per,</a:t>
            </a:r>
          </a:p>
          <a:p>
            <a:pPr marL="308609" indent="-308609" defTabSz="822959">
              <a:lnSpc>
                <a:spcPct val="120000"/>
              </a:lnSpc>
              <a:spcBef>
                <a:spcPts val="400"/>
              </a:spcBef>
              <a:buSzTx/>
              <a:buNone/>
              <a:defRPr sz="207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út á ísin hann fer.                                </a:t>
            </a:r>
          </a:p>
          <a:p>
            <a:pPr marL="308609" indent="-308609" defTabSz="822959">
              <a:lnSpc>
                <a:spcPct val="120000"/>
              </a:lnSpc>
              <a:spcBef>
                <a:spcPts val="400"/>
              </a:spcBef>
              <a:buSzTx/>
              <a:buNone/>
              <a:defRPr sz="207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    </a:t>
            </a:r>
          </a:p>
          <a:p>
            <a:pPr marL="308609" indent="-308609" defTabSz="822959">
              <a:lnSpc>
                <a:spcPct val="120000"/>
              </a:lnSpc>
              <a:spcBef>
                <a:spcPts val="400"/>
              </a:spcBef>
              <a:buSzTx/>
              <a:buNone/>
              <a:defRPr sz="207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Revur inni er,</a:t>
            </a:r>
          </a:p>
          <a:p>
            <a:pPr marL="308609" indent="-308609" defTabSz="822959">
              <a:lnSpc>
                <a:spcPct val="120000"/>
              </a:lnSpc>
              <a:spcBef>
                <a:spcPts val="400"/>
              </a:spcBef>
              <a:buSzTx/>
              <a:buNone/>
              <a:defRPr sz="207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situr og etur</a:t>
            </a:r>
            <a:r>
              <a:rPr lang="fo-FO" dirty="0"/>
              <a:t> ber.</a:t>
            </a:r>
            <a:endParaRPr dirty="0"/>
          </a:p>
        </p:txBody>
      </p:sp>
      <p:pic>
        <p:nvPicPr>
          <p:cNvPr id="30" name="tekstsíðan til Rr - nú er ísur og gle4.jpeg" descr="tekstsíðan til Rr - nú er ísur og gl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4087" y="152400"/>
            <a:ext cx="5649913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2" build="p" bldLvl="5" animBg="1" advAuto="0"/>
      <p:bldP spid="30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ekstsíðan til Rr - ein risi sá2.jpeg" descr="Tekstsíðan til Rr - ein risi sá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304800"/>
            <a:ext cx="6388100" cy="600233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Ein risi sá…"/>
          <p:cNvSpPr txBox="1">
            <a:spLocks noGrp="1"/>
          </p:cNvSpPr>
          <p:nvPr>
            <p:ph type="body" sz="quarter" idx="1"/>
          </p:nvPr>
        </p:nvSpPr>
        <p:spPr>
          <a:xfrm>
            <a:off x="1371600" y="762000"/>
            <a:ext cx="1828800" cy="129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5754" indent="-325754" defTabSz="868680">
              <a:lnSpc>
                <a:spcPct val="110000"/>
              </a:lnSpc>
              <a:spcBef>
                <a:spcPts val="500"/>
              </a:spcBef>
              <a:buSzTx/>
              <a:buNone/>
              <a:defRPr sz="228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risi sá</a:t>
            </a:r>
          </a:p>
          <a:p>
            <a:pPr marL="325754" indent="-325754" defTabSz="868680">
              <a:lnSpc>
                <a:spcPct val="110000"/>
              </a:lnSpc>
              <a:spcBef>
                <a:spcPts val="500"/>
              </a:spcBef>
              <a:buSzTx/>
              <a:buNone/>
              <a:defRPr sz="228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trý ross </a:t>
            </a:r>
          </a:p>
          <a:p>
            <a:pPr marL="325754" indent="-325754" defTabSz="868680">
              <a:lnSpc>
                <a:spcPct val="110000"/>
              </a:lnSpc>
              <a:spcBef>
                <a:spcPts val="500"/>
              </a:spcBef>
              <a:buSzTx/>
              <a:buNone/>
              <a:defRPr sz="228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ein foss.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 animBg="1" advAuto="0"/>
      <p:bldP spid="33" grpId="2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R2.jpeg" descr="R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800" y="685800"/>
            <a:ext cx="3478213" cy="415925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Eg eri rossið R."/>
          <p:cNvSpPr txBox="1">
            <a:spLocks noGrp="1"/>
          </p:cNvSpPr>
          <p:nvPr>
            <p:ph type="body" sz="quarter" idx="1"/>
          </p:nvPr>
        </p:nvSpPr>
        <p:spPr>
          <a:xfrm>
            <a:off x="3581400" y="5181600"/>
            <a:ext cx="2590800" cy="838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  <a:defRPr sz="28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eri rossið R.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animBg="1" advAuto="0"/>
      <p:bldP spid="36" grpId="2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135</Words>
  <Application>Microsoft Office PowerPoint</Application>
  <PresentationFormat>Skærmshow (4:3)</PresentationFormat>
  <Paragraphs>30</Paragraphs>
  <Slides>4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Standarddesign</vt:lpstr>
      <vt:lpstr>R r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r</dc:title>
  <cp:lastModifiedBy>Tóri Slættalíð</cp:lastModifiedBy>
  <cp:revision>3</cp:revision>
  <dcterms:modified xsi:type="dcterms:W3CDTF">2017-09-12T14:34:17Z</dcterms:modified>
</cp:coreProperties>
</file>