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025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0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angurin til Hh - Høgguslokkurin2.png" descr="Sangurin til Hh - Høgguslokkurin2.png"/>
          <p:cNvPicPr>
            <a:picLocks noChangeAspect="1"/>
          </p:cNvPicPr>
          <p:nvPr/>
        </p:nvPicPr>
        <p:blipFill>
          <a:blip r:embed="rId7">
            <a:extLst/>
          </a:blip>
          <a:srcRect r="4702"/>
          <a:stretch>
            <a:fillRect/>
          </a:stretch>
        </p:blipFill>
        <p:spPr>
          <a:xfrm>
            <a:off x="2732087" y="228600"/>
            <a:ext cx="6411914" cy="606107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H h"/>
          <p:cNvSpPr txBox="1">
            <a:spLocks noGrp="1"/>
          </p:cNvSpPr>
          <p:nvPr>
            <p:ph type="title"/>
          </p:nvPr>
        </p:nvSpPr>
        <p:spPr>
          <a:xfrm>
            <a:off x="533399" y="304800"/>
            <a:ext cx="2286002" cy="11731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 h</a:t>
            </a:r>
          </a:p>
        </p:txBody>
      </p:sp>
      <p:sp>
        <p:nvSpPr>
          <p:cNvPr id="42" name="Høgguslokkurin…"/>
          <p:cNvSpPr txBox="1">
            <a:spLocks noGrp="1"/>
          </p:cNvSpPr>
          <p:nvPr>
            <p:ph type="body" idx="1"/>
          </p:nvPr>
        </p:nvSpPr>
        <p:spPr>
          <a:xfrm>
            <a:off x="457199" y="1295400"/>
            <a:ext cx="4953002" cy="51355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>
              <a:spcBef>
                <a:spcPts val="500"/>
              </a:spcBef>
              <a:buSzTx/>
              <a:buNone/>
              <a:defRPr sz="24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Høgguslokkurin</a:t>
            </a:r>
          </a:p>
          <a:p>
            <a:pPr>
              <a:spcBef>
                <a:spcPts val="60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35000"/>
              </a:lnSpc>
              <a:spcBef>
                <a:spcPts val="400"/>
              </a:spcBef>
              <a:buSzTx/>
              <a:buNone/>
              <a:defRPr sz="18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Sig mær, høgguslokkur,</a:t>
            </a:r>
          </a:p>
          <a:p>
            <a:pPr>
              <a:lnSpc>
                <a:spcPct val="135000"/>
              </a:lnSpc>
              <a:spcBef>
                <a:spcPts val="400"/>
              </a:spcBef>
              <a:buSzTx/>
              <a:buNone/>
              <a:defRPr sz="18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er tað vist, at tú ert ein,</a:t>
            </a:r>
          </a:p>
          <a:p>
            <a:pPr>
              <a:lnSpc>
                <a:spcPct val="135000"/>
              </a:lnSpc>
              <a:spcBef>
                <a:spcPts val="400"/>
              </a:spcBef>
              <a:buSzTx/>
              <a:buNone/>
              <a:defRPr sz="18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og eru hatta armar,</a:t>
            </a:r>
          </a:p>
          <a:p>
            <a:pPr>
              <a:lnSpc>
                <a:spcPct val="135000"/>
              </a:lnSpc>
              <a:spcBef>
                <a:spcPts val="400"/>
              </a:spcBef>
              <a:buSzTx/>
              <a:buNone/>
              <a:defRPr sz="18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sum tú hevur, ella bein?</a:t>
            </a:r>
          </a:p>
          <a:p>
            <a:pPr>
              <a:lnSpc>
                <a:spcPct val="135000"/>
              </a:lnSpc>
              <a:spcBef>
                <a:spcPts val="600"/>
              </a:spcBef>
              <a:buSzTx/>
              <a:buNone/>
              <a:defRPr sz="15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35000"/>
              </a:lnSpc>
              <a:spcBef>
                <a:spcPts val="400"/>
              </a:spcBef>
              <a:buSzTx/>
              <a:buNone/>
              <a:defRPr sz="18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Eg undrist enn sum áður,</a:t>
            </a:r>
          </a:p>
          <a:p>
            <a:pPr>
              <a:lnSpc>
                <a:spcPct val="135000"/>
              </a:lnSpc>
              <a:spcBef>
                <a:spcPts val="400"/>
              </a:spcBef>
              <a:buSzTx/>
              <a:buNone/>
              <a:defRPr sz="18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síggi eg ein høgguslokk.</a:t>
            </a:r>
          </a:p>
          <a:p>
            <a:pPr>
              <a:lnSpc>
                <a:spcPct val="135000"/>
              </a:lnSpc>
              <a:spcBef>
                <a:spcPts val="400"/>
              </a:spcBef>
              <a:buSzTx/>
              <a:buNone/>
              <a:defRPr sz="18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Um eg var tú, so hevði eg</a:t>
            </a:r>
          </a:p>
          <a:p>
            <a:pPr>
              <a:lnSpc>
                <a:spcPct val="135000"/>
              </a:lnSpc>
              <a:spcBef>
                <a:spcPts val="400"/>
              </a:spcBef>
              <a:buSzTx/>
              <a:buNone/>
              <a:defRPr sz="18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helst umtalað meg sum okkum.</a:t>
            </a:r>
          </a:p>
        </p:txBody>
      </p:sp>
      <p:pic>
        <p:nvPicPr>
          <p:cNvPr id="4" name="Høgguslokkurin- lag">
            <a:hlinkClick r:id="" action="ppaction://media"/>
            <a:extLst>
              <a:ext uri="{FF2B5EF4-FFF2-40B4-BE49-F238E27FC236}">
                <a16:creationId xmlns:a16="http://schemas.microsoft.com/office/drawing/2014/main" id="{70236035-02D9-4888-870C-784C630B83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00601" y="6080125"/>
            <a:ext cx="609600" cy="609600"/>
          </a:xfrm>
          <a:prstGeom prst="rect">
            <a:avLst/>
          </a:prstGeom>
        </p:spPr>
      </p:pic>
      <p:pic>
        <p:nvPicPr>
          <p:cNvPr id="5" name="Høgguslokkurin">
            <a:hlinkClick r:id="" action="ppaction://media"/>
            <a:extLst>
              <a:ext uri="{FF2B5EF4-FFF2-40B4-BE49-F238E27FC236}">
                <a16:creationId xmlns:a16="http://schemas.microsoft.com/office/drawing/2014/main" id="{6138F487-4606-457B-91DC-7EB04679A6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6691" y="60801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8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3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0" grpId="2" animBg="1" advAuto="0"/>
      <p:bldP spid="41" grpId="1" animBg="1" advAuto="0"/>
      <p:bldP spid="42" grpId="3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Tekstsíðan Hh - ein hara sá2.png" descr="Tekstsíðan Hh - ein hara sá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52400"/>
            <a:ext cx="8534400" cy="635635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Ein hara sá…"/>
          <p:cNvSpPr txBox="1"/>
          <p:nvPr/>
        </p:nvSpPr>
        <p:spPr>
          <a:xfrm>
            <a:off x="685800" y="457200"/>
            <a:ext cx="3810000" cy="256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40000"/>
              </a:lnSpc>
              <a:defRPr sz="2200">
                <a:solidFill>
                  <a:srgbClr val="006A68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 </a:t>
            </a:r>
            <a:r>
              <a:rPr sz="2300" dirty="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Ein hara sá</a:t>
            </a:r>
          </a:p>
          <a:p>
            <a:pPr>
              <a:lnSpc>
                <a:spcPct val="140000"/>
              </a:lnSpc>
              <a:defRPr sz="23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ein hest og ein hatt,</a:t>
            </a:r>
          </a:p>
          <a:p>
            <a:pPr>
              <a:lnSpc>
                <a:spcPct val="140000"/>
              </a:lnSpc>
              <a:defRPr sz="23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ein háv og ein</a:t>
            </a:r>
            <a:r>
              <a:rPr lang="fo-FO" dirty="0"/>
              <a:t> skatt.</a:t>
            </a:r>
            <a:r>
              <a:rPr dirty="0"/>
              <a:t> </a:t>
            </a:r>
          </a:p>
          <a:p>
            <a:pPr>
              <a:lnSpc>
                <a:spcPct val="140000"/>
              </a:lnSpc>
              <a:defRPr sz="23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og ein hund,</a:t>
            </a:r>
          </a:p>
          <a:p>
            <a:pPr>
              <a:lnSpc>
                <a:spcPct val="140000"/>
              </a:lnSpc>
              <a:defRPr sz="23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tað er satt.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 advAuto="0"/>
      <p:bldP spid="47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Tekstsíðan Hh - her eru fimm hønur.png" descr="Tekstsíðan Hh - her eru fimm hønu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685800"/>
            <a:ext cx="6248400" cy="584993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Her eru fimm hønur,…"/>
          <p:cNvSpPr txBox="1">
            <a:spLocks noGrp="1"/>
          </p:cNvSpPr>
          <p:nvPr>
            <p:ph type="body" sz="quarter" idx="1"/>
          </p:nvPr>
        </p:nvSpPr>
        <p:spPr>
          <a:xfrm>
            <a:off x="228600" y="609600"/>
            <a:ext cx="4191000" cy="2362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  <a:buSzTx/>
              <a:buNone/>
              <a:defRPr sz="2700">
                <a:solidFill>
                  <a:srgbClr val="D028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</a:t>
            </a:r>
            <a:r>
              <a:rPr sz="22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 eru fimm hønur,</a:t>
            </a:r>
          </a:p>
          <a:p>
            <a:pPr>
              <a:lnSpc>
                <a:spcPct val="130000"/>
              </a:lnSpc>
              <a:spcBef>
                <a:spcPts val="500"/>
              </a:spcBef>
              <a:buSzTx/>
              <a:buNone/>
              <a:defRPr sz="22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sum dansa hipp hopp,</a:t>
            </a:r>
          </a:p>
          <a:p>
            <a:pPr>
              <a:lnSpc>
                <a:spcPct val="130000"/>
              </a:lnSpc>
              <a:spcBef>
                <a:spcPts val="500"/>
              </a:spcBef>
              <a:buSzTx/>
              <a:buNone/>
              <a:defRPr sz="22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og har er ein hani, </a:t>
            </a:r>
          </a:p>
          <a:p>
            <a:pPr>
              <a:lnSpc>
                <a:spcPct val="130000"/>
              </a:lnSpc>
              <a:spcBef>
                <a:spcPts val="500"/>
              </a:spcBef>
              <a:buSzTx/>
              <a:buNone/>
              <a:defRPr sz="22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sum ikki dámar popp.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animBg="1" advAuto="0"/>
      <p:bldP spid="51" grpId="2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H hundur.png" descr="H hundu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762000"/>
            <a:ext cx="3698875" cy="4041775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Eg eri ein H hundur. Hey, hey, hey."/>
          <p:cNvSpPr txBox="1">
            <a:spLocks noGrp="1"/>
          </p:cNvSpPr>
          <p:nvPr>
            <p:ph type="title"/>
          </p:nvPr>
        </p:nvSpPr>
        <p:spPr>
          <a:xfrm>
            <a:off x="1600200" y="5029199"/>
            <a:ext cx="6248400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520">
              <a:lnSpc>
                <a:spcPct val="120000"/>
              </a:lnSpc>
              <a:defRPr sz="208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eri ein </a:t>
            </a:r>
            <a:r>
              <a:rPr>
                <a:solidFill>
                  <a:srgbClr val="0000CC"/>
                </a:solidFill>
              </a:rPr>
              <a:t>H</a:t>
            </a:r>
            <a:r>
              <a:t> hundur.</a:t>
            </a:r>
            <a:br/>
            <a:r>
              <a:t>Hey, hey, hey.</a:t>
            </a:r>
            <a:br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animBg="1" advAuto="0"/>
      <p:bldP spid="54" grpId="2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94</Words>
  <Application>Microsoft Office PowerPoint</Application>
  <PresentationFormat>Skærmshow (4:3)</PresentationFormat>
  <Paragraphs>23</Paragraphs>
  <Slides>4</Slides>
  <Notes>1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Times New Roman</vt:lpstr>
      <vt:lpstr>Standarddesign</vt:lpstr>
      <vt:lpstr>H h</vt:lpstr>
      <vt:lpstr>PowerPoint-præsentation</vt:lpstr>
      <vt:lpstr>PowerPoint-præsentation</vt:lpstr>
      <vt:lpstr>Eg eri ein H hundur. Hey, hey, hey.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h</dc:title>
  <cp:lastModifiedBy>Tóri Slættalíð</cp:lastModifiedBy>
  <cp:revision>5</cp:revision>
  <dcterms:modified xsi:type="dcterms:W3CDTF">2017-09-12T14:34:53Z</dcterms:modified>
</cp:coreProperties>
</file>