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685799" y="1981200"/>
            <a:ext cx="3814235" cy="41148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Ú ú"/>
          <p:cNvSpPr txBox="1">
            <a:spLocks noGrp="1"/>
          </p:cNvSpPr>
          <p:nvPr>
            <p:ph type="title"/>
          </p:nvPr>
        </p:nvSpPr>
        <p:spPr>
          <a:xfrm>
            <a:off x="464446" y="333375"/>
            <a:ext cx="2362200" cy="1219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7500">
                <a:solidFill>
                  <a:srgbClr val="FF0000"/>
                </a:solidFill>
              </a:defRPr>
            </a:pPr>
            <a:r>
              <a:t>Ú ú</a:t>
            </a:r>
            <a:r>
              <a:rPr sz="4000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32" name="Úlvadansur…"/>
          <p:cNvSpPr txBox="1">
            <a:spLocks noGrp="1"/>
          </p:cNvSpPr>
          <p:nvPr>
            <p:ph type="body" sz="half" idx="1"/>
          </p:nvPr>
        </p:nvSpPr>
        <p:spPr>
          <a:xfrm>
            <a:off x="611187" y="1628775"/>
            <a:ext cx="3960813" cy="54657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SzTx/>
              <a:buNone/>
              <a:defRPr sz="3600"/>
            </a:pPr>
            <a:r>
              <a:t> 	</a:t>
            </a:r>
            <a:r>
              <a:rPr sz="2200">
                <a:solidFill>
                  <a:srgbClr val="000046"/>
                </a:solidFill>
              </a:rPr>
              <a:t>Úlvadansur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400">
                <a:solidFill>
                  <a:srgbClr val="000046"/>
                </a:solidFill>
              </a:defRPr>
            </a:pPr>
            <a:endParaRPr sz="2200">
              <a:solidFill>
                <a:srgbClr val="000046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  	</a:t>
            </a:r>
            <a:r>
              <a:rPr sz="1800"/>
              <a:t>Spælimenn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spæla enn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hetta tónalag.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Spæla tit,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dansa vit,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okkum dámar tað.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Hoyr tú meg,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vara teg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her í hesi skóg.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Úlvur er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her á ferð,</a:t>
            </a:r>
          </a:p>
          <a:p>
            <a:pPr>
              <a:spcBef>
                <a:spcPts val="400"/>
              </a:spcBef>
              <a:buSzTx/>
              <a:buNone/>
              <a:defRPr sz="1800">
                <a:solidFill>
                  <a:srgbClr val="000046"/>
                </a:solidFill>
              </a:defRPr>
            </a:pPr>
            <a:r>
              <a:t>     	gevur ongum ró. </a:t>
            </a:r>
          </a:p>
        </p:txBody>
      </p:sp>
      <p:pic>
        <p:nvPicPr>
          <p:cNvPr id="33" name="Sangurin til Úú - Úlvadansur.jpeg" descr="Sangurin til Úú - Úlvadansur.jpeg"/>
          <p:cNvPicPr>
            <a:picLocks noChangeAspect="1"/>
          </p:cNvPicPr>
          <p:nvPr/>
        </p:nvPicPr>
        <p:blipFill>
          <a:blip r:embed="rId6">
            <a:extLst/>
          </a:blip>
          <a:srcRect t="18661"/>
          <a:stretch>
            <a:fillRect/>
          </a:stretch>
        </p:blipFill>
        <p:spPr>
          <a:xfrm>
            <a:off x="3246437" y="-1"/>
            <a:ext cx="5897563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Úlvadansur- lag">
            <a:hlinkClick r:id="" action="ppaction://media"/>
            <a:extLst>
              <a:ext uri="{FF2B5EF4-FFF2-40B4-BE49-F238E27FC236}">
                <a16:creationId xmlns:a16="http://schemas.microsoft.com/office/drawing/2014/main" id="{81ECD784-FD27-41C5-B00F-54F16497B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1813" y="4772025"/>
            <a:ext cx="609600" cy="609600"/>
          </a:xfrm>
          <a:prstGeom prst="rect">
            <a:avLst/>
          </a:prstGeom>
        </p:spPr>
      </p:pic>
      <p:pic>
        <p:nvPicPr>
          <p:cNvPr id="5" name="Úlvadansur">
            <a:hlinkClick r:id="" action="ppaction://media"/>
            <a:extLst>
              <a:ext uri="{FF2B5EF4-FFF2-40B4-BE49-F238E27FC236}">
                <a16:creationId xmlns:a16="http://schemas.microsoft.com/office/drawing/2014/main" id="{771CC2E8-964D-49B5-B378-087C3CDF77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1813" y="58150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6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36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" grpId="1" animBg="1" advAuto="0"/>
      <p:bldP spid="32" grpId="3" build="p" animBg="1" advAuto="0"/>
      <p:bldP spid="33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ekstsíðan til Úú7.jpeg" descr="Tekstsíðan til Úú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5" y="3644900"/>
            <a:ext cx="6300788" cy="300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Tekstsíðan til Úú5.jpeg" descr="Tekstsíðan til Úú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7675" y="0"/>
            <a:ext cx="5545138" cy="306546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Ein lítil mús…"/>
          <p:cNvSpPr txBox="1"/>
          <p:nvPr/>
        </p:nvSpPr>
        <p:spPr>
          <a:xfrm>
            <a:off x="611187" y="1125537"/>
            <a:ext cx="2736851" cy="405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r>
              <a:rPr dirty="0"/>
              <a:t>Ein lítil mús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r>
              <a:rPr dirty="0"/>
              <a:t>kom heim til</a:t>
            </a:r>
            <a:r>
              <a:rPr lang="fo-FO" dirty="0"/>
              <a:t> hús.</a:t>
            </a:r>
            <a:endParaRPr dirty="0"/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endParaRPr dirty="0"/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r>
              <a:rPr dirty="0"/>
              <a:t>Hon gekk á tá,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r>
              <a:rPr dirty="0"/>
              <a:t>har kettan lá.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endParaRPr dirty="0"/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r>
              <a:rPr dirty="0"/>
              <a:t>Kettan svong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r>
              <a:rPr dirty="0"/>
              <a:t>fór súr í song.</a:t>
            </a:r>
          </a:p>
          <a:p>
            <a:pPr>
              <a:lnSpc>
                <a:spcPct val="130000"/>
              </a:lnSpc>
              <a:defRPr sz="2200">
                <a:solidFill>
                  <a:srgbClr val="000048"/>
                </a:solidFill>
              </a:defRPr>
            </a:pPr>
            <a:endParaRPr dirty="0"/>
          </a:p>
        </p:txBody>
      </p:sp>
      <p:pic>
        <p:nvPicPr>
          <p:cNvPr id="41" name="Tekstsíðan til Úú6.jpeg" descr="Tekstsíðan til Úú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0425" y="2205037"/>
            <a:ext cx="3203575" cy="205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5" animBg="1" advAuto="0"/>
      <p:bldP spid="38" grpId="1" animBg="1" advAuto="0"/>
      <p:bldP spid="40" grpId="2" build="p" bldLvl="5" animBg="1" advAuto="0"/>
      <p:bldP spid="41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erman13.png" descr="Perman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0587" y="549275"/>
            <a:ext cx="6983413" cy="595312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Ein úla og ein súla…"/>
          <p:cNvSpPr txBox="1"/>
          <p:nvPr/>
        </p:nvSpPr>
        <p:spPr>
          <a:xfrm>
            <a:off x="900112" y="765175"/>
            <a:ext cx="2952751" cy="2008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300"/>
              </a:spcBef>
              <a:defRPr sz="2300">
                <a:solidFill>
                  <a:srgbClr val="000048"/>
                </a:solidFill>
              </a:defRPr>
            </a:pPr>
            <a:r>
              <a:rPr dirty="0"/>
              <a:t>Ein úla og ein súla</a:t>
            </a:r>
          </a:p>
          <a:p>
            <a:pPr>
              <a:spcBef>
                <a:spcPts val="1300"/>
              </a:spcBef>
              <a:defRPr sz="2300">
                <a:solidFill>
                  <a:srgbClr val="000048"/>
                </a:solidFill>
              </a:defRPr>
            </a:pPr>
            <a:r>
              <a:rPr dirty="0"/>
              <a:t>eru í</a:t>
            </a:r>
            <a:r>
              <a:rPr lang="fo-FO" dirty="0"/>
              <a:t> skúla.</a:t>
            </a:r>
            <a:r>
              <a:rPr dirty="0"/>
              <a:t> </a:t>
            </a:r>
          </a:p>
          <a:p>
            <a:pPr>
              <a:spcBef>
                <a:spcPts val="1300"/>
              </a:spcBef>
              <a:defRPr sz="2300">
                <a:solidFill>
                  <a:srgbClr val="000048"/>
                </a:solidFill>
              </a:defRPr>
            </a:pPr>
            <a:r>
              <a:rPr dirty="0"/>
              <a:t>Tær lesa um ú, </a:t>
            </a:r>
          </a:p>
          <a:p>
            <a:pPr>
              <a:spcBef>
                <a:spcPts val="1300"/>
              </a:spcBef>
              <a:defRPr sz="2300">
                <a:solidFill>
                  <a:srgbClr val="000048"/>
                </a:solidFill>
              </a:defRPr>
            </a:pPr>
            <a:r>
              <a:rPr dirty="0"/>
              <a:t>júst sum tú.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  <p:bldP spid="44" grpId="2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237" y="260350"/>
            <a:ext cx="3219451" cy="467201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Eg eri kúgvin Ú,…"/>
          <p:cNvSpPr txBox="1">
            <a:spLocks noGrp="1"/>
          </p:cNvSpPr>
          <p:nvPr>
            <p:ph type="body" sz="quarter" idx="1"/>
          </p:nvPr>
        </p:nvSpPr>
        <p:spPr>
          <a:xfrm>
            <a:off x="3203575" y="4941887"/>
            <a:ext cx="3810000" cy="1524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SzTx/>
              <a:buNone/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  </a:t>
            </a:r>
            <a:r>
              <a:rPr sz="2600" dirty="0">
                <a:solidFill>
                  <a:srgbClr val="000048"/>
                </a:solidFill>
                <a:latin typeface="+mn-lt"/>
                <a:ea typeface="+mn-ea"/>
                <a:cs typeface="+mn-cs"/>
                <a:sym typeface="Times New Roman"/>
              </a:rPr>
              <a:t>Eg eri kúgvin Ú,</a:t>
            </a:r>
            <a:endParaRPr sz="2600" dirty="0">
              <a:solidFill>
                <a:srgbClr val="000048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Tx/>
              <a:buNone/>
              <a:defRPr sz="2600">
                <a:solidFill>
                  <a:srgbClr val="000048"/>
                </a:solidFill>
              </a:defRPr>
            </a:pPr>
            <a:r>
              <a:rPr dirty="0"/>
              <a:t>   mú, múú, múúú.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3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 advAuto="0"/>
      <p:bldP spid="48" grpId="2" uiExpand="1" build="p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Office PowerPoint</Application>
  <PresentationFormat>Skærmshow (4:3)</PresentationFormat>
  <Paragraphs>29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Comic Sans MS</vt:lpstr>
      <vt:lpstr>Times New Roman</vt:lpstr>
      <vt:lpstr>Standarddesign</vt:lpstr>
      <vt:lpstr>Ú ú 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 ú </dc:title>
  <cp:lastModifiedBy>Tóri Slættalíð</cp:lastModifiedBy>
  <cp:revision>5</cp:revision>
  <dcterms:modified xsi:type="dcterms:W3CDTF">2017-09-12T14:35:28Z</dcterms:modified>
</cp:coreProperties>
</file>