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Rektangel"/>
          <p:cNvSpPr>
            <a:spLocks noGrp="1"/>
          </p:cNvSpPr>
          <p:nvPr>
            <p:ph type="body" sz="half" idx="1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sp>
        <p:nvSpPr>
          <p:cNvPr id="1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9737" y="0"/>
            <a:ext cx="3624263" cy="441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rcRect r="3117"/>
          <a:stretch>
            <a:fillRect/>
          </a:stretch>
        </p:blipFill>
        <p:spPr>
          <a:xfrm>
            <a:off x="3352799" y="0"/>
            <a:ext cx="3319464" cy="145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M m"/>
          <p:cNvSpPr txBox="1">
            <a:spLocks noGrp="1"/>
          </p:cNvSpPr>
          <p:nvPr>
            <p:ph type="title"/>
          </p:nvPr>
        </p:nvSpPr>
        <p:spPr>
          <a:xfrm>
            <a:off x="838200" y="228599"/>
            <a:ext cx="21336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 m</a:t>
            </a:r>
          </a:p>
        </p:txBody>
      </p:sp>
      <p:sp>
        <p:nvSpPr>
          <p:cNvPr id="44" name="Mítt lítla fitta lambamæ…"/>
          <p:cNvSpPr txBox="1">
            <a:spLocks noGrp="1"/>
          </p:cNvSpPr>
          <p:nvPr>
            <p:ph type="body" idx="1"/>
          </p:nvPr>
        </p:nvSpPr>
        <p:spPr>
          <a:xfrm>
            <a:off x="-42863" y="1545515"/>
            <a:ext cx="5562600" cy="5562600"/>
          </a:xfrm>
          <a:prstGeom prst="rect">
            <a:avLst/>
          </a:prstGeom>
        </p:spPr>
        <p:txBody>
          <a:bodyPr/>
          <a:lstStyle/>
          <a:p>
            <a:pPr marL="228600" lvl="2" indent="685800">
              <a:lnSpc>
                <a:spcPct val="120000"/>
              </a:lnSpc>
              <a:spcBef>
                <a:spcPts val="0"/>
              </a:spcBef>
              <a:buSzTx/>
              <a:buNone/>
              <a:defRPr sz="20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Mítt lítla fitta lambamæ</a:t>
            </a:r>
          </a:p>
          <a:p>
            <a:pPr marL="228600" lvl="2" indent="685800">
              <a:lnSpc>
                <a:spcPct val="120000"/>
              </a:lnSpc>
              <a:spcBef>
                <a:spcPts val="0"/>
              </a:spcBef>
              <a:buSzTx/>
              <a:buNone/>
              <a:defRPr sz="8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6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</a:t>
            </a:r>
            <a:r>
              <a:rPr sz="1400" dirty="0"/>
              <a:t>Mítt lítla fitta lambamæ,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mæ-mæ, mæ-mæ, mæ-mæ.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Tað rennur, hoppar allan dag,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 mæ-mæ, mæ-mæ, mæ-mæ.</a:t>
            </a:r>
          </a:p>
          <a:p>
            <a:pPr>
              <a:lnSpc>
                <a:spcPct val="120000"/>
              </a:lnSpc>
              <a:spcBef>
                <a:spcPts val="600"/>
              </a:spcBef>
              <a:buChar char="•"/>
              <a:defRPr sz="8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Og krákan kemur setir seg,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krá-krá, krá-krá, krá-krá,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”nú ætli eg at eta teg!”           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krá-krá, krá-krá, krá-krá.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Og lítla lambamæið rann,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 mæ-mæ, mæ-mæ, mæ-mæ.</a:t>
            </a:r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		Skjótt aftur mammuna tað fann,</a:t>
            </a:r>
            <a:endParaRPr lang="fo-FO" dirty="0"/>
          </a:p>
          <a:p>
            <a:pPr>
              <a:lnSpc>
                <a:spcPct val="120000"/>
              </a:lnSpc>
              <a:spcBef>
                <a:spcPts val="300"/>
              </a:spcBef>
              <a:buSzTx/>
              <a:buNone/>
              <a:defRPr sz="1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o-FO" dirty="0"/>
              <a:t>		</a:t>
            </a:r>
            <a:r>
              <a:rPr dirty="0"/>
              <a:t>mæ-mæ, mæ-mæ, mæ-mæ.</a:t>
            </a:r>
          </a:p>
        </p:txBody>
      </p:sp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rcRect t="2000"/>
          <a:stretch>
            <a:fillRect/>
          </a:stretch>
        </p:blipFill>
        <p:spPr>
          <a:xfrm>
            <a:off x="4191000" y="3429000"/>
            <a:ext cx="3182938" cy="3211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Mítt lítla fitta lambamæ- l">
            <a:hlinkClick r:id="" action="ppaction://media"/>
            <a:extLst>
              <a:ext uri="{FF2B5EF4-FFF2-40B4-BE49-F238E27FC236}">
                <a16:creationId xmlns:a16="http://schemas.microsoft.com/office/drawing/2014/main" id="{FBA10C9B-5910-4CD7-9835-9B6968227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9369" y="4425156"/>
            <a:ext cx="609600" cy="609600"/>
          </a:xfrm>
          <a:prstGeom prst="rect">
            <a:avLst/>
          </a:prstGeom>
        </p:spPr>
      </p:pic>
      <p:pic>
        <p:nvPicPr>
          <p:cNvPr id="5" name="Mítt lítla fitta lambamæ">
            <a:hlinkClick r:id="" action="ppaction://media"/>
            <a:extLst>
              <a:ext uri="{FF2B5EF4-FFF2-40B4-BE49-F238E27FC236}">
                <a16:creationId xmlns:a16="http://schemas.microsoft.com/office/drawing/2014/main" id="{422EF558-0024-4749-95D0-44D89C0E56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9369" y="543786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4" animBg="1" advAuto="0"/>
      <p:bldP spid="42" grpId="3" animBg="1" advAuto="0"/>
      <p:bldP spid="43" grpId="1" animBg="1" advAuto="0"/>
      <p:bldP spid="44" grpId="5" uiExpand="1" build="p" animBg="1" advAuto="0"/>
      <p:bldP spid="4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áni, máni sært tú meg7.jpeg" descr="Máni, máni sært tú meg7.jpeg"/>
          <p:cNvPicPr>
            <a:picLocks noChangeAspect="1"/>
          </p:cNvPicPr>
          <p:nvPr/>
        </p:nvPicPr>
        <p:blipFill>
          <a:blip r:embed="rId2">
            <a:extLst/>
          </a:blip>
          <a:srcRect t="4406"/>
          <a:stretch>
            <a:fillRect/>
          </a:stretch>
        </p:blipFill>
        <p:spPr>
          <a:xfrm>
            <a:off x="533400" y="152399"/>
            <a:ext cx="7239000" cy="484187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Máni, máni, sært tú meg,…"/>
          <p:cNvSpPr txBox="1"/>
          <p:nvPr/>
        </p:nvSpPr>
        <p:spPr>
          <a:xfrm>
            <a:off x="5486400" y="4343400"/>
            <a:ext cx="3505200" cy="1816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2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spcBef>
                <a:spcPts val="1100"/>
              </a:spcBef>
              <a:defRPr sz="1900">
                <a:solidFill>
                  <a:srgbClr val="0000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Máni, máni, sært tú meg,</a:t>
            </a:r>
          </a:p>
          <a:p>
            <a:pPr>
              <a:spcBef>
                <a:spcPts val="1100"/>
              </a:spcBef>
              <a:defRPr sz="1900">
                <a:solidFill>
                  <a:srgbClr val="0000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lítil mús eri eg.</a:t>
            </a:r>
          </a:p>
          <a:p>
            <a:pPr>
              <a:spcBef>
                <a:spcPts val="1100"/>
              </a:spcBef>
              <a:defRPr sz="1900">
                <a:solidFill>
                  <a:srgbClr val="0000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Mamma mín, hon mussar meg,</a:t>
            </a:r>
          </a:p>
          <a:p>
            <a:pPr>
              <a:spcBef>
                <a:spcPts val="1100"/>
              </a:spcBef>
              <a:defRPr sz="1900">
                <a:solidFill>
                  <a:srgbClr val="0000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muss,  muss,  muss.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  <p:bldP spid="50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imm og Tomm eta bomm3.jpeg" descr="Timm og Tomm eta bomm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533400"/>
            <a:ext cx="7162800" cy="385762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mm og Tomm…"/>
          <p:cNvSpPr txBox="1"/>
          <p:nvPr/>
        </p:nvSpPr>
        <p:spPr>
          <a:xfrm>
            <a:off x="3733800" y="4114800"/>
            <a:ext cx="4191000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Timm og Tomm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a-DK" dirty="0"/>
              <a:t>eta</a:t>
            </a:r>
            <a:r>
              <a:rPr lang="fo-FO" dirty="0"/>
              <a:t> bomm,</a:t>
            </a:r>
            <a:endParaRPr dirty="0"/>
          </a:p>
          <a:p>
            <a:pPr>
              <a:lnSpc>
                <a:spcPct val="130000"/>
              </a:lnSpc>
              <a:defRPr sz="2200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grøn</a:t>
            </a:r>
            <a:r>
              <a:rPr dirty="0">
                <a:solidFill>
                  <a:srgbClr val="000000"/>
                </a:solidFill>
              </a:rPr>
              <a:t> og </a:t>
            </a:r>
            <a:r>
              <a:rPr dirty="0">
                <a:solidFill>
                  <a:srgbClr val="FFE71A"/>
                </a:solidFill>
              </a:rPr>
              <a:t>gul</a:t>
            </a:r>
            <a:r>
              <a:rPr dirty="0">
                <a:solidFill>
                  <a:srgbClr val="000000"/>
                </a:solidFill>
              </a:rPr>
              <a:t> og </a:t>
            </a:r>
            <a:r>
              <a:rPr dirty="0">
                <a:solidFill>
                  <a:srgbClr val="0000FF"/>
                </a:solidFill>
              </a:rPr>
              <a:t>blá.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Summi stór og summi smá,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summi hava sukur á.</a:t>
            </a:r>
          </a:p>
          <a:p>
            <a:pPr>
              <a:lnSpc>
                <a:spcPct val="150000"/>
              </a:lnSpc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  <p:bldP spid="5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M2.jpeg" descr="M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609600"/>
            <a:ext cx="3733800" cy="446722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Hey, hey tit øll,  eg eiti M."/>
          <p:cNvSpPr txBox="1"/>
          <p:nvPr/>
        </p:nvSpPr>
        <p:spPr>
          <a:xfrm>
            <a:off x="2481262" y="5334000"/>
            <a:ext cx="4724401" cy="101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900"/>
              </a:spcBef>
              <a:defRPr sz="3200">
                <a:solidFill>
                  <a:srgbClr val="00002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Hey, hey tit øll, </a:t>
            </a:r>
            <a:br/>
            <a:r>
              <a:t>eg eiti </a:t>
            </a:r>
            <a:r>
              <a:rPr>
                <a:solidFill>
                  <a:schemeClr val="accent2"/>
                </a:solidFill>
              </a:rPr>
              <a:t>M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 advAuto="0"/>
      <p:bldP spid="57" grpId="2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</Words>
  <Application>Microsoft Office PowerPoint</Application>
  <PresentationFormat>Skærmshow (4:3)</PresentationFormat>
  <Paragraphs>28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Times New Roman</vt:lpstr>
      <vt:lpstr>Standarddesign</vt:lpstr>
      <vt:lpstr>M m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m</dc:title>
  <cp:lastModifiedBy>Tóri Slættalíð</cp:lastModifiedBy>
  <cp:revision>5</cp:revision>
  <dcterms:modified xsi:type="dcterms:W3CDTF">2017-09-12T14:36:01Z</dcterms:modified>
</cp:coreProperties>
</file>