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0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angurin til F - Fjøran4.jpeg" descr="Sangurin til F - Fjøran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5600" y="228600"/>
            <a:ext cx="6248400" cy="47371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F f"/>
          <p:cNvSpPr txBox="1">
            <a:spLocks noGrp="1"/>
          </p:cNvSpPr>
          <p:nvPr>
            <p:ph type="title"/>
          </p:nvPr>
        </p:nvSpPr>
        <p:spPr>
          <a:xfrm>
            <a:off x="609600" y="380999"/>
            <a:ext cx="16764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F f</a:t>
            </a:r>
          </a:p>
        </p:txBody>
      </p:sp>
      <p:sp>
        <p:nvSpPr>
          <p:cNvPr id="42" name="Fjøran…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6553200" cy="47545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SzTx/>
              <a:buNone/>
              <a:defRPr sz="22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Fjøran</a:t>
            </a:r>
          </a:p>
          <a:p>
            <a:pPr>
              <a:spcBef>
                <a:spcPts val="600"/>
              </a:spcBef>
              <a:buSzTx/>
              <a:buNone/>
              <a:defRPr sz="12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 /: Tá eg í fjøru gangi,              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tá best tað dámar mær :/            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at ganga einsamallur,                   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meðan vindur lær.                   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 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 /: Eg hoyri másagneggjan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høgt uppi yvir mær :/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fram við landi sleikir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aldan tang og gjar. 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 /: Eg leiti eftir skeljum            4. /: Eg eigi fleiri hundrað,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og finni ymist har, :/                    tí eg skal siga tær :/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ein fagran tinnustein og               tá eg vil hava frið, so                                         </a:t>
            </a:r>
          </a:p>
          <a:p>
            <a:pPr>
              <a:spcBef>
                <a:spcPts val="300"/>
              </a:spcBef>
              <a:buSzTx/>
              <a:buNone/>
              <a:defRPr sz="1600">
                <a:solidFill>
                  <a:srgbClr val="00006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leikapetti glar.                             finnur tú meg har. </a:t>
            </a:r>
          </a:p>
        </p:txBody>
      </p:sp>
      <p:pic>
        <p:nvPicPr>
          <p:cNvPr id="4" name="Fjøran- lag">
            <a:hlinkClick r:id="" action="ppaction://media"/>
            <a:extLst>
              <a:ext uri="{FF2B5EF4-FFF2-40B4-BE49-F238E27FC236}">
                <a16:creationId xmlns:a16="http://schemas.microsoft.com/office/drawing/2014/main" id="{887B4453-289D-4C47-B56F-43DE2182C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1250" y="5621338"/>
            <a:ext cx="609600" cy="609600"/>
          </a:xfrm>
          <a:prstGeom prst="rect">
            <a:avLst/>
          </a:prstGeom>
        </p:spPr>
      </p:pic>
      <p:pic>
        <p:nvPicPr>
          <p:cNvPr id="5" name="Fjøran">
            <a:hlinkClick r:id="" action="ppaction://media"/>
            <a:extLst>
              <a:ext uri="{FF2B5EF4-FFF2-40B4-BE49-F238E27FC236}">
                <a16:creationId xmlns:a16="http://schemas.microsoft.com/office/drawing/2014/main" id="{D08382F2-7670-4837-8513-D0112CEDD9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4300" y="562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7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4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" grpId="2" animBg="1" advAuto="0"/>
      <p:bldP spid="41" grpId="1" animBg="1" advAuto="0"/>
      <p:bldP spid="42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Tekstsíðan Ff - tvey ftt fyl - litir.jpeg" descr="Tekstsíðan Ff - tvey ftt fyl - liti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143000"/>
            <a:ext cx="6553200" cy="50085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vey fitt fyl…"/>
          <p:cNvSpPr txBox="1">
            <a:spLocks noGrp="1"/>
          </p:cNvSpPr>
          <p:nvPr>
            <p:ph type="body" sz="quarter" idx="1"/>
          </p:nvPr>
        </p:nvSpPr>
        <p:spPr>
          <a:xfrm>
            <a:off x="685800" y="457200"/>
            <a:ext cx="3657600" cy="2362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500"/>
              </a:spcBef>
              <a:buSzTx/>
              <a:buNone/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Tvey fitt fyl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fara í ein</a:t>
            </a:r>
            <a:r>
              <a:rPr lang="fo-FO" dirty="0"/>
              <a:t> hyl.</a:t>
            </a:r>
            <a:r>
              <a:rPr dirty="0"/>
              <a:t>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Har er Flekka,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hon fer at drekka.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 advAuto="0"/>
      <p:bldP spid="47" grpId="2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Tekstsíðan til F - Finn sá - litir3.jpeg" descr="Tekstsíðan til F - Finn sá - litir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930275"/>
            <a:ext cx="8839200" cy="5927725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Finn sá…"/>
          <p:cNvSpPr txBox="1"/>
          <p:nvPr/>
        </p:nvSpPr>
        <p:spPr>
          <a:xfrm>
            <a:off x="1066799" y="304800"/>
            <a:ext cx="2286002" cy="2590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Finn sá</a:t>
            </a:r>
          </a:p>
          <a:p>
            <a:pPr>
              <a:lnSpc>
                <a:spcPct val="150000"/>
              </a:lnSpc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fisk fara</a:t>
            </a:r>
          </a:p>
          <a:p>
            <a:pPr>
              <a:lnSpc>
                <a:spcPct val="150000"/>
              </a:lnSpc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inn í tara.</a:t>
            </a:r>
          </a:p>
          <a:p>
            <a:pPr>
              <a:lnSpc>
                <a:spcPct val="150000"/>
              </a:lnSpc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  <p:bldP spid="51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veir fílar fáa sær kaffi.…"/>
          <p:cNvSpPr txBox="1"/>
          <p:nvPr/>
        </p:nvSpPr>
        <p:spPr>
          <a:xfrm>
            <a:off x="2895599" y="4800600"/>
            <a:ext cx="4572002" cy="1305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Tveir fílar fáa sær kaffi.</a:t>
            </a:r>
          </a:p>
          <a:p>
            <a:pPr>
              <a:lnSpc>
                <a:spcPct val="130000"/>
              </a:lnSpc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eitur Fuffi,</a:t>
            </a:r>
          </a:p>
          <a:p>
            <a:pPr>
              <a:lnSpc>
                <a:spcPct val="130000"/>
              </a:lnSpc>
              <a:defRPr sz="24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hin eitur Faffi.</a:t>
            </a:r>
          </a:p>
        </p:txBody>
      </p:sp>
      <p:pic>
        <p:nvPicPr>
          <p:cNvPr id="54" name="Tekstsíðan til F - tveir fílar fáa sær kaffi - litir.jpeg" descr="Tekstsíðan til F - tveir fílar fáa sær kaffi - liti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457200"/>
            <a:ext cx="6324600" cy="432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 í litum.jpeg" descr="F í litu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838200"/>
            <a:ext cx="5353050" cy="419735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Frensur F fiskar."/>
          <p:cNvSpPr txBox="1"/>
          <p:nvPr/>
        </p:nvSpPr>
        <p:spPr>
          <a:xfrm>
            <a:off x="3081171" y="5160980"/>
            <a:ext cx="38100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600"/>
              </a:spcBef>
              <a:defRPr sz="2800">
                <a:solidFill>
                  <a:srgbClr val="00003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Frensur F fiskar.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</Words>
  <Application>Microsoft Office PowerPoint</Application>
  <PresentationFormat>Skærmshow (4:3)</PresentationFormat>
  <Paragraphs>28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Standarddesign</vt:lpstr>
      <vt:lpstr>F f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f</dc:title>
  <cp:lastModifiedBy>Tóri Slættalíð</cp:lastModifiedBy>
  <cp:revision>3</cp:revision>
  <dcterms:modified xsi:type="dcterms:W3CDTF">2017-09-12T14:36:30Z</dcterms:modified>
</cp:coreProperties>
</file>