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3"/>
  </p:normalViewPr>
  <p:slideViewPr>
    <p:cSldViewPr snapToGrid="0" snapToObjects="1">
      <p:cViewPr varScale="1">
        <p:scale>
          <a:sx n="89" d="100"/>
          <a:sy n="89" d="100"/>
        </p:scale>
        <p:origin x="8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2" name="Brødtekst, niveau et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1" name="Brødtekst, niveau et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2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0" name="Brødtekst, niveau et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31" name="Rektangel"/>
          <p:cNvSpPr>
            <a:spLocks noGrp="1"/>
          </p:cNvSpPr>
          <p:nvPr>
            <p:ph type="body" sz="half" idx="13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>
              <a:buChar char="•"/>
            </a:pPr>
            <a:endParaRPr/>
          </a:p>
        </p:txBody>
      </p:sp>
      <p:sp>
        <p:nvSpPr>
          <p:cNvPr id="32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angurin til A - Marja hevði eitt lítið lamb6.png" descr="Sangurin til A - Marja hevði eitt lítið lamb6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840037" y="0"/>
            <a:ext cx="6303963" cy="587692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A a"/>
          <p:cNvSpPr txBox="1">
            <a:spLocks noGrp="1"/>
          </p:cNvSpPr>
          <p:nvPr>
            <p:ph type="title"/>
          </p:nvPr>
        </p:nvSpPr>
        <p:spPr>
          <a:xfrm>
            <a:off x="914400" y="228600"/>
            <a:ext cx="1905000" cy="109696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13816">
              <a:defRPr sz="7119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A a</a:t>
            </a:r>
          </a:p>
        </p:txBody>
      </p:sp>
      <p:sp>
        <p:nvSpPr>
          <p:cNvPr id="43" name="Marja hevði eitt lítið lamb"/>
          <p:cNvSpPr txBox="1">
            <a:spLocks noGrp="1"/>
          </p:cNvSpPr>
          <p:nvPr>
            <p:ph type="body" sz="quarter" idx="1"/>
          </p:nvPr>
        </p:nvSpPr>
        <p:spPr>
          <a:xfrm>
            <a:off x="381000" y="1676400"/>
            <a:ext cx="4038600" cy="5334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buSzTx/>
              <a:buNone/>
              <a:defRPr sz="1600">
                <a:solidFill>
                  <a:srgbClr val="000048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</a:t>
            </a:r>
            <a:r>
              <a:rPr sz="2200">
                <a:latin typeface="Times New Roman"/>
                <a:ea typeface="Times New Roman"/>
                <a:cs typeface="Times New Roman"/>
                <a:sym typeface="Times New Roman"/>
              </a:rPr>
              <a:t>Marja hevði eitt lítið lamb</a:t>
            </a:r>
          </a:p>
        </p:txBody>
      </p:sp>
      <p:sp>
        <p:nvSpPr>
          <p:cNvPr id="44" name="Marja hevði eitt lítið lamb,…"/>
          <p:cNvSpPr txBox="1"/>
          <p:nvPr/>
        </p:nvSpPr>
        <p:spPr>
          <a:xfrm>
            <a:off x="381000" y="2438400"/>
            <a:ext cx="4267200" cy="3531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1100"/>
              </a:spcBef>
              <a:defRPr sz="19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Marja hevði eitt lítið lamb,</a:t>
            </a:r>
          </a:p>
          <a:p>
            <a:pPr>
              <a:lnSpc>
                <a:spcPct val="90000"/>
              </a:lnSpc>
              <a:spcBef>
                <a:spcPts val="1100"/>
              </a:spcBef>
              <a:defRPr sz="19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lítið lamb, lítið lamb,</a:t>
            </a:r>
          </a:p>
          <a:p>
            <a:pPr>
              <a:lnSpc>
                <a:spcPct val="90000"/>
              </a:lnSpc>
              <a:spcBef>
                <a:spcPts val="1100"/>
              </a:spcBef>
              <a:defRPr sz="19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Marja hevði eitt lítið lamb</a:t>
            </a:r>
          </a:p>
          <a:p>
            <a:pPr>
              <a:lnSpc>
                <a:spcPct val="90000"/>
              </a:lnSpc>
              <a:spcBef>
                <a:spcPts val="1100"/>
              </a:spcBef>
              <a:defRPr sz="19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við ull, so hvít sum snjó.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19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lnSpc>
                <a:spcPct val="90000"/>
              </a:lnSpc>
              <a:spcBef>
                <a:spcPts val="1100"/>
              </a:spcBef>
              <a:defRPr sz="19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Og alla staðni Marja fór,</a:t>
            </a:r>
          </a:p>
          <a:p>
            <a:pPr>
              <a:lnSpc>
                <a:spcPct val="90000"/>
              </a:lnSpc>
              <a:spcBef>
                <a:spcPts val="1100"/>
              </a:spcBef>
              <a:defRPr sz="19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Marja fór, Marja fór,</a:t>
            </a:r>
          </a:p>
          <a:p>
            <a:pPr>
              <a:lnSpc>
                <a:spcPct val="90000"/>
              </a:lnSpc>
              <a:spcBef>
                <a:spcPts val="1100"/>
              </a:spcBef>
              <a:defRPr sz="19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allastaðni Marja fór,</a:t>
            </a:r>
          </a:p>
          <a:p>
            <a:pPr>
              <a:lnSpc>
                <a:spcPct val="90000"/>
              </a:lnSpc>
              <a:spcBef>
                <a:spcPts val="1100"/>
              </a:spcBef>
              <a:defRPr sz="19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fór lambið aftaná.</a:t>
            </a:r>
          </a:p>
        </p:txBody>
      </p:sp>
      <p:pic>
        <p:nvPicPr>
          <p:cNvPr id="4" name="Marja hevði eitt lítið lamb - lag">
            <a:hlinkClick r:id="" action="ppaction://media"/>
            <a:extLst>
              <a:ext uri="{FF2B5EF4-FFF2-40B4-BE49-F238E27FC236}">
                <a16:creationId xmlns:a16="http://schemas.microsoft.com/office/drawing/2014/main" id="{8889744D-E66E-4DFA-BAB5-5E3D570398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28259" y="5922962"/>
            <a:ext cx="609600" cy="609600"/>
          </a:xfrm>
          <a:prstGeom prst="rect">
            <a:avLst/>
          </a:prstGeom>
        </p:spPr>
      </p:pic>
      <p:pic>
        <p:nvPicPr>
          <p:cNvPr id="5" name="Marja hevði eitt lítið lamb">
            <a:hlinkClick r:id="" action="ppaction://media"/>
            <a:extLst>
              <a:ext uri="{FF2B5EF4-FFF2-40B4-BE49-F238E27FC236}">
                <a16:creationId xmlns:a16="http://schemas.microsoft.com/office/drawing/2014/main" id="{FE129B9E-7D8B-4615-8956-AFA30AF8C33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43770" y="592296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36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360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1" grpId="2" animBg="1" advAuto="0"/>
      <p:bldP spid="42" grpId="1" animBg="1" advAuto="0"/>
      <p:bldP spid="43" grpId="3" build="p" animBg="1" advAuto="0"/>
      <p:bldP spid="44" grpId="4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aran Nanna5.jpeg" descr="Haran Nanna5.jpeg"/>
          <p:cNvPicPr>
            <a:picLocks noChangeAspect="1"/>
          </p:cNvPicPr>
          <p:nvPr/>
        </p:nvPicPr>
        <p:blipFill>
          <a:blip r:embed="rId2">
            <a:extLst/>
          </a:blip>
          <a:srcRect l="2008"/>
          <a:stretch>
            <a:fillRect/>
          </a:stretch>
        </p:blipFill>
        <p:spPr>
          <a:xfrm>
            <a:off x="-1" y="381000"/>
            <a:ext cx="8959852" cy="6034088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Tað kavar í dag,…"/>
          <p:cNvSpPr txBox="1">
            <a:spLocks noGrp="1"/>
          </p:cNvSpPr>
          <p:nvPr>
            <p:ph type="body" sz="quarter" idx="1"/>
          </p:nvPr>
        </p:nvSpPr>
        <p:spPr>
          <a:xfrm>
            <a:off x="6553200" y="457200"/>
            <a:ext cx="2590800" cy="3733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1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Tað kavar í dag,</a:t>
            </a:r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1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og haran Nanna</a:t>
            </a:r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1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er í góðum lag.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21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1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Har koma </a:t>
            </a:r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1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Anna og Sanna.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1" animBg="1" advAuto="0"/>
      <p:bldP spid="49" grpId="2" build="p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ein panda rann - vasti.png" descr="ein panda rann - vasti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828800"/>
            <a:ext cx="9144000" cy="4860925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Ein lítil panda…"/>
          <p:cNvSpPr txBox="1">
            <a:spLocks noGrp="1"/>
          </p:cNvSpPr>
          <p:nvPr>
            <p:ph type="body" sz="quarter" idx="1"/>
          </p:nvPr>
        </p:nvSpPr>
        <p:spPr>
          <a:xfrm>
            <a:off x="1905000" y="762000"/>
            <a:ext cx="3048000" cy="16764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2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Ein lítil panda</a:t>
            </a:r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2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rann og rann og rann</a:t>
            </a:r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2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og mammu sína fann.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1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12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1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1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1" animBg="1" advAuto="0"/>
      <p:bldP spid="52" grpId="2" build="p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Í Afrika er apan Affi,…"/>
          <p:cNvSpPr txBox="1">
            <a:spLocks noGrp="1"/>
          </p:cNvSpPr>
          <p:nvPr>
            <p:ph type="body" sz="quarter" idx="1"/>
          </p:nvPr>
        </p:nvSpPr>
        <p:spPr>
          <a:xfrm>
            <a:off x="3048000" y="457200"/>
            <a:ext cx="4114800" cy="1219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spcBef>
                <a:spcPts val="500"/>
              </a:spcBef>
              <a:buSzTx/>
              <a:buNone/>
              <a:defRPr sz="23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Í Afrika er apan Affi,</a:t>
            </a:r>
          </a:p>
          <a:p>
            <a:pPr>
              <a:lnSpc>
                <a:spcPct val="110000"/>
              </a:lnSpc>
              <a:spcBef>
                <a:spcPts val="500"/>
              </a:spcBef>
              <a:buSzTx/>
              <a:buNone/>
              <a:defRPr sz="23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ananas, banan og kaffi.</a:t>
            </a:r>
          </a:p>
        </p:txBody>
      </p:sp>
      <p:pic>
        <p:nvPicPr>
          <p:cNvPr id="55" name="apan 12.jpeg" descr="apan 1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1600200"/>
            <a:ext cx="6400800" cy="47783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2" build="p" animBg="1" advAuto="0"/>
      <p:bldP spid="55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A2.jpeg" descr="A2.jpeg"/>
          <p:cNvPicPr>
            <a:picLocks noChangeAspect="1"/>
          </p:cNvPicPr>
          <p:nvPr/>
        </p:nvPicPr>
        <p:blipFill>
          <a:blip r:embed="rId2">
            <a:extLst/>
          </a:blip>
          <a:srcRect r="4901"/>
          <a:stretch>
            <a:fillRect/>
          </a:stretch>
        </p:blipFill>
        <p:spPr>
          <a:xfrm>
            <a:off x="2819399" y="609600"/>
            <a:ext cx="4343402" cy="4343400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Eg eri skrímslið A…"/>
          <p:cNvSpPr txBox="1">
            <a:spLocks noGrp="1"/>
          </p:cNvSpPr>
          <p:nvPr>
            <p:ph type="body" sz="quarter" idx="1"/>
          </p:nvPr>
        </p:nvSpPr>
        <p:spPr>
          <a:xfrm>
            <a:off x="3124200" y="5181600"/>
            <a:ext cx="3200400" cy="1066800"/>
          </a:xfrm>
          <a:prstGeom prst="rect">
            <a:avLst/>
          </a:prstGeom>
        </p:spPr>
        <p:txBody>
          <a:bodyPr/>
          <a:lstStyle/>
          <a:p>
            <a:pPr marL="325754" indent="-325754" defTabSz="868680">
              <a:lnSpc>
                <a:spcPct val="80000"/>
              </a:lnSpc>
              <a:buSzTx/>
              <a:buNone/>
              <a:defRPr sz="2660">
                <a:solidFill>
                  <a:srgbClr val="000048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 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Eg eri skrímslið </a:t>
            </a:r>
            <a:r>
              <a:rPr sz="304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5754" indent="-325754" algn="ctr" defTabSz="868680">
              <a:lnSpc>
                <a:spcPct val="80000"/>
              </a:lnSpc>
              <a:spcBef>
                <a:spcPts val="800"/>
              </a:spcBef>
              <a:buSzTx/>
              <a:buNone/>
              <a:defRPr sz="342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</a:t>
            </a:r>
            <a:r>
              <a:rPr sz="3040"/>
              <a:t>A</a:t>
            </a:r>
            <a:r>
              <a:rPr sz="2945"/>
              <a:t>A</a:t>
            </a:r>
            <a:r>
              <a:rPr sz="1900"/>
              <a:t>AAA</a:t>
            </a:r>
            <a:r>
              <a:rPr sz="1710"/>
              <a:t>AAA</a:t>
            </a:r>
            <a:r>
              <a:rPr sz="1330"/>
              <a:t>AAAA</a:t>
            </a:r>
            <a:r>
              <a:rPr sz="1140"/>
              <a:t>AA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2" build="p" animBg="1" advAuto="0"/>
    </p:bldLst>
  </p:timing>
</p:sld>
</file>

<file path=ppt/theme/theme1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103</Words>
  <Application>Microsoft Office PowerPoint</Application>
  <PresentationFormat>Skærmshow (4:3)</PresentationFormat>
  <Paragraphs>24</Paragraphs>
  <Slides>5</Slides>
  <Notes>0</Notes>
  <HiddenSlides>0</HiddenSlides>
  <MMClips>2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10" baseType="lpstr">
      <vt:lpstr>Arial</vt:lpstr>
      <vt:lpstr>Comic Sans MS</vt:lpstr>
      <vt:lpstr>Helvetica Neue</vt:lpstr>
      <vt:lpstr>Times New Roman</vt:lpstr>
      <vt:lpstr>Standarddesign</vt:lpstr>
      <vt:lpstr>A a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a</dc:title>
  <cp:lastModifiedBy>Tóri Slættalíð</cp:lastModifiedBy>
  <cp:revision>3</cp:revision>
  <dcterms:modified xsi:type="dcterms:W3CDTF">2017-09-12T14:36:55Z</dcterms:modified>
</cp:coreProperties>
</file>