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89" d="100"/>
          <a:sy n="89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87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685799" y="1981200"/>
            <a:ext cx="3814235" cy="41148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2" name="Rektangel"/>
          <p:cNvSpPr>
            <a:spLocks noGrp="1"/>
          </p:cNvSpPr>
          <p:nvPr>
            <p:ph type="body" sz="half" idx="13"/>
          </p:nvPr>
        </p:nvSpPr>
        <p:spPr>
          <a:xfrm>
            <a:off x="4643966" y="1981200"/>
            <a:ext cx="3814235" cy="4114800"/>
          </a:xfrm>
          <a:prstGeom prst="rect">
            <a:avLst/>
          </a:prstGeom>
        </p:spPr>
        <p:txBody>
          <a:bodyPr/>
          <a:lstStyle/>
          <a:p>
            <a:pPr>
              <a:buChar char="•"/>
            </a:pPr>
            <a:endParaRPr/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32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angurin til K - Eg fái mær eitt krit2.png" descr="Sangurin til K - Eg fái mær eitt krit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84437" y="173037"/>
            <a:ext cx="6659563" cy="4948238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K k"/>
          <p:cNvSpPr txBox="1">
            <a:spLocks noGrp="1"/>
          </p:cNvSpPr>
          <p:nvPr>
            <p:ph type="title"/>
          </p:nvPr>
        </p:nvSpPr>
        <p:spPr>
          <a:xfrm>
            <a:off x="292325" y="509586"/>
            <a:ext cx="18288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7500">
                <a:solidFill>
                  <a:srgbClr val="0000CC"/>
                </a:solidFill>
              </a:defRPr>
            </a:lvl1pPr>
          </a:lstStyle>
          <a:p>
            <a:r>
              <a:t>K k</a:t>
            </a:r>
          </a:p>
        </p:txBody>
      </p:sp>
      <p:sp>
        <p:nvSpPr>
          <p:cNvPr id="43" name="Eg fái mær eitt krit…"/>
          <p:cNvSpPr txBox="1">
            <a:spLocks noGrp="1"/>
          </p:cNvSpPr>
          <p:nvPr>
            <p:ph type="body" idx="1"/>
          </p:nvPr>
        </p:nvSpPr>
        <p:spPr>
          <a:xfrm>
            <a:off x="395287" y="1989137"/>
            <a:ext cx="7772401" cy="4572001"/>
          </a:xfrm>
          <a:prstGeom prst="rect">
            <a:avLst/>
          </a:prstGeo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solidFill>
                  <a:srgbClr val="000046"/>
                </a:solidFill>
              </a:defRPr>
            </a:pPr>
            <a:r>
              <a:rPr dirty="0"/>
              <a:t>Eg fái mær eitt krit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SzTx/>
              <a:buNone/>
              <a:defRPr sz="1400">
                <a:solidFill>
                  <a:srgbClr val="000046"/>
                </a:solidFill>
              </a:defRPr>
            </a:pPr>
            <a:endParaRPr dirty="0"/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1.  Eg fái mær eitt krit,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eitt land eg tekni mær.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Og vilt tú verða kongur mín,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eg verði drotning har.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endParaRPr dirty="0"/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2.  Eg tekni eina borg,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tú búgva kanst hjá mær,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men vilt tú hava eina sjálvur,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má eg tekna tvær.</a:t>
            </a:r>
          </a:p>
          <a:p>
            <a:pPr marL="533400" indent="-533400">
              <a:lnSpc>
                <a:spcPct val="90000"/>
              </a:lnSpc>
              <a:spcBef>
                <a:spcPts val="6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endParaRPr dirty="0"/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3.  Har sita vit so góð                    4.  Vit tekna okkum børn,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og tekn` ein kongabý.                	nei bíða. – Tað vei`denn!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t>Og ert tú tystur, tekni eg             	Eg dugi ikki tekna prinsar</a:t>
            </a:r>
          </a:p>
          <a:p>
            <a:pPr marL="533400" indent="-533400">
              <a:lnSpc>
                <a:spcPct val="90000"/>
              </a:lnSpc>
              <a:spcBef>
                <a:spcPts val="300"/>
              </a:spcBef>
              <a:buSzTx/>
              <a:buNone/>
              <a:defRPr sz="1600">
                <a:solidFill>
                  <a:srgbClr val="000046"/>
                </a:solidFill>
              </a:defRPr>
            </a:pPr>
            <a:r>
              <a:rPr dirty="0"/>
              <a:t>eitt glas við Sisu í. 		og prinsessur enn. </a:t>
            </a:r>
          </a:p>
        </p:txBody>
      </p:sp>
      <p:pic>
        <p:nvPicPr>
          <p:cNvPr id="4" name="Eg fái mær eitt krit- lag">
            <a:hlinkClick r:id="" action="ppaction://media"/>
            <a:extLst>
              <a:ext uri="{FF2B5EF4-FFF2-40B4-BE49-F238E27FC236}">
                <a16:creationId xmlns:a16="http://schemas.microsoft.com/office/drawing/2014/main" id="{42E514F8-AD95-4C55-899A-32179B5D8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3175" y="5846763"/>
            <a:ext cx="609600" cy="609600"/>
          </a:xfrm>
          <a:prstGeom prst="rect">
            <a:avLst/>
          </a:prstGeom>
        </p:spPr>
      </p:pic>
      <p:pic>
        <p:nvPicPr>
          <p:cNvPr id="5" name="Eg fái mær eitt krit">
            <a:hlinkClick r:id="" action="ppaction://media"/>
            <a:extLst>
              <a:ext uri="{FF2B5EF4-FFF2-40B4-BE49-F238E27FC236}">
                <a16:creationId xmlns:a16="http://schemas.microsoft.com/office/drawing/2014/main" id="{6D39C1CE-81FF-4B4E-A7B5-042B45A780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58088" y="5846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3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9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1" grpId="2" animBg="1" advAuto="0"/>
      <p:bldP spid="42" grpId="1" animBg="1" advAuto="0"/>
      <p:bldP spid="43" grpId="3" uiExpan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Tekstsíðan til K - tá eg fór at fiska6.png" descr="Tekstsíðan til K - tá eg fór at fiska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9337" y="4149725"/>
            <a:ext cx="3924301" cy="246062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Ein lítil kiska…"/>
          <p:cNvSpPr txBox="1">
            <a:spLocks noGrp="1"/>
          </p:cNvSpPr>
          <p:nvPr>
            <p:ph type="body" sz="half" idx="1"/>
          </p:nvPr>
        </p:nvSpPr>
        <p:spPr>
          <a:xfrm>
            <a:off x="468312" y="908050"/>
            <a:ext cx="4968876" cy="417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39470" indent="-339470" defTabSz="905255">
              <a:spcBef>
                <a:spcPts val="600"/>
              </a:spcBef>
              <a:buSzTx/>
              <a:buNone/>
              <a:defRPr sz="1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marL="339470" indent="-339470" defTabSz="905255">
              <a:spcBef>
                <a:spcPts val="600"/>
              </a:spcBef>
              <a:buSzTx/>
              <a:buNone/>
              <a:defRPr sz="10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endParaRPr dirty="0"/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Ein lítil kiska 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kom við mær at fiska.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Tá sá eg ein krabba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bíta í</a:t>
            </a:r>
            <a:r>
              <a:rPr lang="fo-FO" dirty="0"/>
              <a:t> labba.</a:t>
            </a:r>
            <a:r>
              <a:rPr dirty="0"/>
              <a:t> </a:t>
            </a:r>
          </a:p>
          <a:p>
            <a:pPr marL="339470" indent="-339470" defTabSz="905255">
              <a:lnSpc>
                <a:spcPct val="120000"/>
              </a:lnSpc>
              <a:spcBef>
                <a:spcPts val="6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endParaRPr dirty="0"/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Har var eitt rok,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og sum eitt fok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fór krabbin undir kav</a:t>
            </a:r>
          </a:p>
          <a:p>
            <a:pPr marL="339470" indent="-339470" defTabSz="905255">
              <a:lnSpc>
                <a:spcPct val="120000"/>
              </a:lnSpc>
              <a:spcBef>
                <a:spcPts val="500"/>
              </a:spcBef>
              <a:buSzTx/>
              <a:buNone/>
              <a:defRPr sz="2178">
                <a:solidFill>
                  <a:srgbClr val="000058"/>
                </a:solidFill>
              </a:defRPr>
            </a:pPr>
            <a:r>
              <a:rPr dirty="0"/>
              <a:t>og út á hav.</a:t>
            </a:r>
          </a:p>
        </p:txBody>
      </p:sp>
      <p:pic>
        <p:nvPicPr>
          <p:cNvPr id="50" name="Tekstsíðan til K - tá eg fór at fiska4.png" descr="Tekstsíðan til K - tá eg fór at fiska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6600" y="260350"/>
            <a:ext cx="5867400" cy="2879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Tekstsíðan til K - tá eg fór at fiska5.png" descr="Tekstsíðan til K - tá eg fór at fiska5.png"/>
          <p:cNvPicPr>
            <a:picLocks noChangeAspect="1"/>
          </p:cNvPicPr>
          <p:nvPr/>
        </p:nvPicPr>
        <p:blipFill>
          <a:blip r:embed="rId4">
            <a:extLst/>
          </a:blip>
          <a:srcRect t="5468"/>
          <a:stretch>
            <a:fillRect/>
          </a:stretch>
        </p:blipFill>
        <p:spPr>
          <a:xfrm>
            <a:off x="3203575" y="3068637"/>
            <a:ext cx="2719388" cy="218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5" animBg="1" advAuto="0"/>
      <p:bldP spid="48" grpId="2" build="p" animBg="1" advAuto="0"/>
      <p:bldP spid="50" grpId="1" animBg="1" advAuto="0"/>
      <p:bldP spid="51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Ein likka lesur í bók…"/>
          <p:cNvSpPr txBox="1">
            <a:spLocks noGrp="1"/>
          </p:cNvSpPr>
          <p:nvPr>
            <p:ph type="body" sz="quarter" idx="1"/>
          </p:nvPr>
        </p:nvSpPr>
        <p:spPr>
          <a:xfrm>
            <a:off x="5508625" y="4508500"/>
            <a:ext cx="3810000" cy="1828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Ein likka lesur í bók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um kráku,</a:t>
            </a:r>
          </a:p>
          <a:p>
            <a:pPr>
              <a:lnSpc>
                <a:spcPct val="120000"/>
              </a:lnSpc>
              <a:spcBef>
                <a:spcPts val="500"/>
              </a:spcBef>
              <a:buSzTx/>
              <a:buNone/>
              <a:defRPr sz="2400">
                <a:solidFill>
                  <a:srgbClr val="000046"/>
                </a:solidFill>
              </a:defRPr>
            </a:pPr>
            <a:r>
              <a:t>sum er so</a:t>
            </a:r>
          </a:p>
        </p:txBody>
      </p:sp>
      <p:sp>
        <p:nvSpPr>
          <p:cNvPr id="54" name="klók."/>
          <p:cNvSpPr txBox="1"/>
          <p:nvPr/>
        </p:nvSpPr>
        <p:spPr>
          <a:xfrm>
            <a:off x="6732587" y="5589587"/>
            <a:ext cx="1223963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">
                <a:solidFill>
                  <a:srgbClr val="000058"/>
                </a:solidFill>
              </a:defRPr>
            </a:pPr>
            <a:r>
              <a:t>  </a:t>
            </a:r>
            <a:r>
              <a:rPr sz="2400"/>
              <a:t>klók.</a:t>
            </a:r>
          </a:p>
        </p:txBody>
      </p:sp>
      <p:pic>
        <p:nvPicPr>
          <p:cNvPr id="55" name="Tekstsíðan til K - ein likka lesur í bók3.png" descr="Tekstsíðan til K - ein likka lesur í bók3.png"/>
          <p:cNvPicPr>
            <a:picLocks noChangeAspect="1"/>
          </p:cNvPicPr>
          <p:nvPr/>
        </p:nvPicPr>
        <p:blipFill>
          <a:blip r:embed="rId2">
            <a:extLst/>
          </a:blip>
          <a:srcRect l="14344" t="12083" r="11476" b="18124"/>
          <a:stretch>
            <a:fillRect/>
          </a:stretch>
        </p:blipFill>
        <p:spPr>
          <a:xfrm>
            <a:off x="1476374" y="320675"/>
            <a:ext cx="6696077" cy="398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9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2" build="p" animBg="1" advAuto="0"/>
      <p:bldP spid="54" grpId="3" animBg="1" advAuto="0"/>
      <p:bldP spid="5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Keling kókar velling1.jpeg" descr="Keling kókar velling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7662" y="260350"/>
            <a:ext cx="6256338" cy="6302375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Eg sá eina kelling…"/>
          <p:cNvSpPr txBox="1">
            <a:spLocks noGrp="1"/>
          </p:cNvSpPr>
          <p:nvPr>
            <p:ph type="body" sz="quarter" idx="1"/>
          </p:nvPr>
        </p:nvSpPr>
        <p:spPr>
          <a:xfrm>
            <a:off x="684212" y="836612"/>
            <a:ext cx="2806701" cy="1303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66"/>
                </a:solidFill>
              </a:defRPr>
            </a:pPr>
            <a:r>
              <a:t>Eg sá eina kelling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66"/>
                </a:solidFill>
              </a:defRPr>
            </a:pPr>
            <a:r>
              <a:t>kóka sær velling.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animBg="1" advAuto="0"/>
      <p:bldP spid="58" grpId="2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K3 - JPG.jpeg" descr="K3 - JPG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037" y="549275"/>
            <a:ext cx="3294063" cy="424815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Eg eri kettan K,…"/>
          <p:cNvSpPr txBox="1">
            <a:spLocks noGrp="1"/>
          </p:cNvSpPr>
          <p:nvPr>
            <p:ph type="body" sz="quarter" idx="1"/>
          </p:nvPr>
        </p:nvSpPr>
        <p:spPr>
          <a:xfrm>
            <a:off x="3635375" y="5013325"/>
            <a:ext cx="2971800" cy="12954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46"/>
                </a:solidFill>
              </a:defRPr>
            </a:pPr>
            <a:r>
              <a:t>Eg eri kettan </a:t>
            </a:r>
            <a:r>
              <a:rPr>
                <a:solidFill>
                  <a:schemeClr val="accent2"/>
                </a:solidFill>
              </a:rPr>
              <a:t>K</a:t>
            </a:r>
            <a:r>
              <a:t>,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2600">
                <a:solidFill>
                  <a:srgbClr val="000046"/>
                </a:solidFill>
              </a:defRPr>
            </a:pPr>
            <a:r>
              <a:t>knurr, knurr.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 advAuto="0"/>
      <p:bldP spid="61" grpId="2" build="p" animBg="1" advAuto="0"/>
    </p:bldLst>
  </p:timing>
</p:sld>
</file>

<file path=ppt/theme/theme1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Skærmshow (4:3)</PresentationFormat>
  <Paragraphs>36</Paragraphs>
  <Slides>5</Slides>
  <Notes>1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Comic Sans MS</vt:lpstr>
      <vt:lpstr>Helvetica Neue</vt:lpstr>
      <vt:lpstr>Times New Roman</vt:lpstr>
      <vt:lpstr>Standarddesign</vt:lpstr>
      <vt:lpstr>K k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 k</dc:title>
  <cp:lastModifiedBy>Tóri Slættalíð</cp:lastModifiedBy>
  <cp:revision>3</cp:revision>
  <dcterms:modified xsi:type="dcterms:W3CDTF">2017-09-12T14:37:21Z</dcterms:modified>
</cp:coreProperties>
</file>