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910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34194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U u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2133601" cy="1524000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FF0000"/>
                </a:solidFill>
              </a:defRPr>
            </a:lvl1pPr>
          </a:lstStyle>
          <a:p>
            <a:r>
              <a:t>U u</a:t>
            </a:r>
          </a:p>
        </p:txBody>
      </p:sp>
      <p:sp>
        <p:nvSpPr>
          <p:cNvPr id="24" name="Uppi yvir tjørnini…"/>
          <p:cNvSpPr txBox="1"/>
          <p:nvPr/>
        </p:nvSpPr>
        <p:spPr>
          <a:xfrm>
            <a:off x="468312" y="2276475"/>
            <a:ext cx="4191001" cy="3723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000042"/>
                </a:solidFill>
              </a:defRPr>
            </a:pPr>
            <a:r>
              <a:t>Uppi yvir tjørnini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42"/>
                </a:solidFill>
              </a:defRPr>
            </a:pPr>
            <a:endParaRPr/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1. Uppi yvir tjørnini                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rísur sólin gul og rund,            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vekir hon øll børnini               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og mín lítla køtt og hund.         </a:t>
            </a:r>
          </a:p>
          <a:p>
            <a:pPr marL="342900" indent="-342900"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 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2. Ymsir eru vanarnir,   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hvar tú fert um fjall og ong.     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Hoyr nú hvussu hanarnir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defRPr>
                <a:solidFill>
                  <a:srgbClr val="000042"/>
                </a:solidFill>
              </a:defRPr>
            </a:pPr>
            <a:r>
              <a:t>standa og syngja morgunsong. </a:t>
            </a:r>
          </a:p>
        </p:txBody>
      </p:sp>
      <p:pic>
        <p:nvPicPr>
          <p:cNvPr id="25" name="Sangurin til U - Uppi yvir tjørnini3.png" descr="Sangurin til U - Uppi yvir tjørnini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6600" y="0"/>
            <a:ext cx="58674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ppi yvir tjørnini- lag">
            <a:hlinkClick r:id="" action="ppaction://media"/>
            <a:extLst>
              <a:ext uri="{FF2B5EF4-FFF2-40B4-BE49-F238E27FC236}">
                <a16:creationId xmlns:a16="http://schemas.microsoft.com/office/drawing/2014/main" id="{ECFFDCC1-9892-42D6-8970-EFE3E4FF5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79738" y="5694719"/>
            <a:ext cx="609600" cy="609600"/>
          </a:xfrm>
          <a:prstGeom prst="rect">
            <a:avLst/>
          </a:prstGeom>
        </p:spPr>
      </p:pic>
      <p:pic>
        <p:nvPicPr>
          <p:cNvPr id="5" name="Uppi yvir tjørnini">
            <a:hlinkClick r:id="" action="ppaction://media"/>
            <a:extLst>
              <a:ext uri="{FF2B5EF4-FFF2-40B4-BE49-F238E27FC236}">
                <a16:creationId xmlns:a16="http://schemas.microsoft.com/office/drawing/2014/main" id="{210982AE-FA04-45DB-BADC-E3E91FACF5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0713" y="56947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4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4" uiExpand="1" build="p" bldLvl="5" animBg="1" advAuto="0"/>
      <p:bldP spid="25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g sá ein hund - viðalund.png" descr="eg sá ein hund - viðalund.png"/>
          <p:cNvPicPr>
            <a:picLocks noChangeAspect="1"/>
          </p:cNvPicPr>
          <p:nvPr/>
        </p:nvPicPr>
        <p:blipFill>
          <a:blip r:embed="rId3">
            <a:extLst/>
          </a:blip>
          <a:srcRect r="3025"/>
          <a:stretch>
            <a:fillRect/>
          </a:stretch>
        </p:blipFill>
        <p:spPr>
          <a:xfrm>
            <a:off x="468312" y="188912"/>
            <a:ext cx="8675688" cy="666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Eg sá ein hund,…"/>
          <p:cNvSpPr txBox="1"/>
          <p:nvPr/>
        </p:nvSpPr>
        <p:spPr>
          <a:xfrm>
            <a:off x="611187" y="765175"/>
            <a:ext cx="2879726" cy="343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Eg sá ein hund,</a:t>
            </a:r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sum fór á fund</a:t>
            </a:r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í eini viða-lund.</a:t>
            </a:r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Allir gána</a:t>
            </a:r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upp á</a:t>
            </a:r>
            <a:r>
              <a:rPr lang="fo-FO" dirty="0"/>
              <a:t> mána</a:t>
            </a:r>
            <a:endParaRPr dirty="0"/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r>
              <a:rPr dirty="0"/>
              <a:t>har á náttar-stund.</a:t>
            </a:r>
          </a:p>
          <a:p>
            <a:pPr>
              <a:lnSpc>
                <a:spcPct val="135000"/>
              </a:lnSpc>
              <a:defRPr sz="2300">
                <a:solidFill>
                  <a:srgbClr val="000042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 advAuto="0"/>
      <p:bldP spid="30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b="8572"/>
          <a:stretch>
            <a:fillRect/>
          </a:stretch>
        </p:blipFill>
        <p:spPr>
          <a:xfrm>
            <a:off x="0" y="620712"/>
            <a:ext cx="2051050" cy="623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Tekstsíðan til U - dunnuungin Gutti sá5.png" descr="Tekstsíðan til U - dunnuungin Gutti sá5.png"/>
          <p:cNvPicPr>
            <a:picLocks noChangeAspect="1"/>
          </p:cNvPicPr>
          <p:nvPr/>
        </p:nvPicPr>
        <p:blipFill>
          <a:blip r:embed="rId3">
            <a:extLst/>
          </a:blip>
          <a:srcRect b="4649"/>
          <a:stretch>
            <a:fillRect/>
          </a:stretch>
        </p:blipFill>
        <p:spPr>
          <a:xfrm>
            <a:off x="1979612" y="1125537"/>
            <a:ext cx="7164388" cy="560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Dunnu-ungin Gutti sá…"/>
          <p:cNvSpPr txBox="1"/>
          <p:nvPr/>
        </p:nvSpPr>
        <p:spPr>
          <a:xfrm>
            <a:off x="1116012" y="260350"/>
            <a:ext cx="3962401" cy="177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500"/>
              </a:spcBef>
              <a:defRPr sz="2100">
                <a:solidFill>
                  <a:srgbClr val="000042"/>
                </a:solidFill>
              </a:defRPr>
            </a:pPr>
            <a:r>
              <a:t>Dunnu-ungin Gutti sá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100">
                <a:solidFill>
                  <a:srgbClr val="000042"/>
                </a:solidFill>
              </a:defRPr>
            </a:pPr>
            <a:r>
              <a:t>upsa spæla trummu á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100">
                <a:solidFill>
                  <a:srgbClr val="000042"/>
                </a:solidFill>
              </a:defRPr>
            </a:pPr>
            <a:r>
              <a:t>og ulkur fara upp á tá,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100">
                <a:solidFill>
                  <a:srgbClr val="000042"/>
                </a:solidFill>
              </a:defRPr>
            </a:pPr>
            <a:r>
              <a:t>ein góðan dans at fá.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2" animBg="1" advAuto="0"/>
      <p:bldP spid="34" grpId="1" animBg="1" advAuto="0"/>
      <p:bldP spid="35" grpId="3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ey, eg eri uglan U…"/>
          <p:cNvSpPr txBox="1">
            <a:spLocks noGrp="1"/>
          </p:cNvSpPr>
          <p:nvPr>
            <p:ph type="body" sz="quarter" idx="1"/>
          </p:nvPr>
        </p:nvSpPr>
        <p:spPr>
          <a:xfrm>
            <a:off x="3059112" y="5300662"/>
            <a:ext cx="4537076" cy="19446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42"/>
                </a:solidFill>
              </a:defRPr>
            </a:pPr>
            <a:r>
              <a:t>Hey, eg eri uglan U</a:t>
            </a:r>
          </a:p>
          <a:p>
            <a:pPr>
              <a:spcBef>
                <a:spcPts val="800"/>
              </a:spcBef>
              <a:buSzTx/>
              <a:buNone/>
              <a:defRPr sz="2400" b="1">
                <a:solidFill>
                  <a:srgbClr val="000042"/>
                </a:solidFill>
              </a:defRPr>
            </a:pPr>
            <a:r>
              <a:t>     </a:t>
            </a:r>
            <a:r>
              <a:rPr sz="3600" b="0"/>
              <a:t>uu</a:t>
            </a:r>
            <a:r>
              <a:rPr sz="3200" b="0"/>
              <a:t>uu</a:t>
            </a:r>
            <a:r>
              <a:rPr sz="2800" b="0"/>
              <a:t>u</a:t>
            </a:r>
            <a:r>
              <a:rPr sz="2600" b="0"/>
              <a:t>uuu</a:t>
            </a:r>
            <a:r>
              <a:rPr sz="2200" b="0"/>
              <a:t>uu</a:t>
            </a:r>
          </a:p>
        </p:txBody>
      </p:sp>
      <p:pic>
        <p:nvPicPr>
          <p:cNvPr id="38" name="Ugla 1.png" descr="Ugla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692150"/>
            <a:ext cx="3563938" cy="4322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2" uiExpand="1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</Words>
  <Application>Microsoft Office PowerPoint</Application>
  <PresentationFormat>Skærmshow (4:3)</PresentationFormat>
  <Paragraphs>24</Paragraphs>
  <Slides>4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6" baseType="lpstr">
      <vt:lpstr>Times New Roman</vt:lpstr>
      <vt:lpstr>Standarddesign</vt:lpstr>
      <vt:lpstr>U u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u</dc:title>
  <cp:lastModifiedBy>Tóri Slættalíð</cp:lastModifiedBy>
  <cp:revision>4</cp:revision>
  <dcterms:modified xsi:type="dcterms:W3CDTF">2017-09-12T14:37:45Z</dcterms:modified>
</cp:coreProperties>
</file>