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8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dunnuunga8 - tað, vit nýttu.png" descr="dunnuunga8 - tað, vit nýttu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2175" y="0"/>
            <a:ext cx="57118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D d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2057400" cy="1554163"/>
          </a:xfrm>
          <a:prstGeom prst="rect">
            <a:avLst/>
          </a:prstGeom>
        </p:spPr>
        <p:txBody>
          <a:bodyPr/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D d</a:t>
            </a:r>
          </a:p>
        </p:txBody>
      </p:sp>
      <p:sp>
        <p:nvSpPr>
          <p:cNvPr id="33" name="Tríggir dunnuungar…"/>
          <p:cNvSpPr txBox="1">
            <a:spLocks noGrp="1"/>
          </p:cNvSpPr>
          <p:nvPr>
            <p:ph type="body" sz="half" idx="1"/>
          </p:nvPr>
        </p:nvSpPr>
        <p:spPr>
          <a:xfrm>
            <a:off x="533400" y="1524000"/>
            <a:ext cx="4495800" cy="518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Tríggir dunnuungar</a:t>
            </a:r>
          </a:p>
          <a:p>
            <a:pPr>
              <a:lnSpc>
                <a:spcPct val="80000"/>
              </a:lnSpc>
              <a:buSzTx/>
              <a:buNone/>
              <a:defRPr sz="1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Tríggjar smáar dunnuungar eg einaferð sá,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tjúkkir og smáir, fóru út at gá,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tann minsti dunnuungin við fjøður á,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argaði hinar við sítt gvagg, gvagg, gvagg.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Oman í ánna gingu teir ein dag,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ruggi, raggi, ruggi í so góðum lag,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tann minsti dunnuungin við fjøður á,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argaði hinar við sítt gvagg, gvagg, gvagg.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2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Niðri í ánni svumu teir runt,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sjippi, sjappi, sjuppi, tí tað er sunt,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tann minsti dunnuungin við fjøður á,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argaði hinar við sítt gvagg, gvagg, gvagg.</a:t>
            </a:r>
          </a:p>
        </p:txBody>
      </p:sp>
      <p:pic>
        <p:nvPicPr>
          <p:cNvPr id="4" name="Tríggir dunnuungar- lag">
            <a:hlinkClick r:id="" action="ppaction://media"/>
            <a:extLst>
              <a:ext uri="{FF2B5EF4-FFF2-40B4-BE49-F238E27FC236}">
                <a16:creationId xmlns:a16="http://schemas.microsoft.com/office/drawing/2014/main" id="{6B48D446-9962-47B0-9D05-764568062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5273" y="5546073"/>
            <a:ext cx="609600" cy="609600"/>
          </a:xfrm>
          <a:prstGeom prst="rect">
            <a:avLst/>
          </a:prstGeom>
        </p:spPr>
      </p:pic>
      <p:pic>
        <p:nvPicPr>
          <p:cNvPr id="5" name="Tríggir dunnuungar">
            <a:hlinkClick r:id="" action="ppaction://media"/>
            <a:extLst>
              <a:ext uri="{FF2B5EF4-FFF2-40B4-BE49-F238E27FC236}">
                <a16:creationId xmlns:a16="http://schemas.microsoft.com/office/drawing/2014/main" id="{ED8DC2F4-5C7B-46AB-B7A9-AAAD4129AF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0547" y="555128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" grpId="2" animBg="1" advAuto="0"/>
      <p:bldP spid="32" grpId="1" animBg="1" advAuto="0"/>
      <p:bldP spid="33" grpId="3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ólin sær á drekaland 3.jpeg" descr="sólin sær á drekaland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7620000" cy="614362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ólin sær á drekaland,…"/>
          <p:cNvSpPr txBox="1">
            <a:spLocks noGrp="1"/>
          </p:cNvSpPr>
          <p:nvPr>
            <p:ph type="body" sz="half" idx="1"/>
          </p:nvPr>
        </p:nvSpPr>
        <p:spPr>
          <a:xfrm>
            <a:off x="685799" y="304800"/>
            <a:ext cx="4572002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1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Sólin sær á drekaland,                             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1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 Ida og Frida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1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a-DK" dirty="0"/>
              <a:t>H</a:t>
            </a:r>
            <a:r>
              <a:rPr dirty="0"/>
              <a:t>oppa</a:t>
            </a:r>
            <a:r>
              <a:rPr lang="fo-FO"/>
              <a:t> band.</a:t>
            </a:r>
            <a:endParaRPr dirty="0"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1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Ria og Mia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1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dansa við</a:t>
            </a:r>
            <a:r>
              <a:rPr lang="fo-FO" dirty="0"/>
              <a:t> Dia.</a:t>
            </a:r>
            <a:endParaRPr dirty="0"/>
          </a:p>
        </p:txBody>
      </p:sp>
      <p:sp>
        <p:nvSpPr>
          <p:cNvPr id="39" name="Drekin Dávur er í bað,…"/>
          <p:cNvSpPr txBox="1"/>
          <p:nvPr/>
        </p:nvSpPr>
        <p:spPr>
          <a:xfrm>
            <a:off x="5867400" y="5029199"/>
            <a:ext cx="2971800" cy="121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1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Drekin Dávur er í bað,	</a:t>
            </a:r>
          </a:p>
          <a:p>
            <a:pPr>
              <a:lnSpc>
                <a:spcPct val="130000"/>
              </a:lnSpc>
              <a:defRPr sz="21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tí at mamman sigur tað,</a:t>
            </a:r>
          </a:p>
          <a:p>
            <a:pPr>
              <a:lnSpc>
                <a:spcPct val="130000"/>
              </a:lnSpc>
              <a:defRPr sz="2100">
                <a:solidFill>
                  <a:srgbClr val="0000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drypp, drypp, drypp.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2" build="p" animBg="1" advAuto="0"/>
      <p:bldP spid="39" grpId="5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unnan Dina3 - tann, vit nýttu.png" descr="dunnan Dina3 - tann, vit nýttu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228600"/>
            <a:ext cx="7620000" cy="598805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Dunnan Dina…"/>
          <p:cNvSpPr txBox="1">
            <a:spLocks noGrp="1"/>
          </p:cNvSpPr>
          <p:nvPr>
            <p:ph type="body" sz="quarter" idx="1"/>
          </p:nvPr>
        </p:nvSpPr>
        <p:spPr>
          <a:xfrm>
            <a:off x="914400" y="3048000"/>
            <a:ext cx="3200400" cy="27733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Dunnan Dina</a:t>
            </a:r>
          </a:p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etur rís</a:t>
            </a:r>
          </a:p>
          <a:p>
            <a:pPr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býr í</a:t>
            </a:r>
            <a:r>
              <a:rPr lang="fo-FO" dirty="0"/>
              <a:t> Kina.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  <p:bldP spid="44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dómarin D3.png" descr="dómarin 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304800"/>
            <a:ext cx="3768725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Hey, her eri eg,…"/>
          <p:cNvSpPr txBox="1">
            <a:spLocks noGrp="1"/>
          </p:cNvSpPr>
          <p:nvPr>
            <p:ph type="body" sz="quarter" idx="1"/>
          </p:nvPr>
        </p:nvSpPr>
        <p:spPr>
          <a:xfrm>
            <a:off x="3581400" y="4952999"/>
            <a:ext cx="2667000" cy="1143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SzTx/>
              <a:buNone/>
              <a:def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Hey, her eri eg,</a:t>
            </a:r>
          </a:p>
          <a:p>
            <a:pPr>
              <a:lnSpc>
                <a:spcPct val="110000"/>
              </a:lnSpc>
              <a:spcBef>
                <a:spcPts val="600"/>
              </a:spcBef>
              <a:buSzTx/>
              <a:buNone/>
              <a:defRPr sz="2600">
                <a:solidFill>
                  <a:srgbClr val="00004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dómarin 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2" uiExpand="1" build="p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154</Words>
  <Application>Microsoft Office PowerPoint</Application>
  <PresentationFormat>Skærmshow (4:3)</PresentationFormat>
  <Paragraphs>31</Paragraphs>
  <Slides>4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D d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d</dc:title>
  <cp:lastModifiedBy>Tóri Slættalíð</cp:lastModifiedBy>
  <cp:revision>3</cp:revision>
  <dcterms:modified xsi:type="dcterms:W3CDTF">2017-09-12T14:38:19Z</dcterms:modified>
</cp:coreProperties>
</file>