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-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763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29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685799" y="1981200"/>
            <a:ext cx="3814235" cy="41148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Æ æ"/>
          <p:cNvSpPr txBox="1">
            <a:spLocks noGrp="1"/>
          </p:cNvSpPr>
          <p:nvPr>
            <p:ph type="title"/>
          </p:nvPr>
        </p:nvSpPr>
        <p:spPr>
          <a:xfrm>
            <a:off x="684212" y="476249"/>
            <a:ext cx="2157413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FF0000"/>
                </a:solidFill>
              </a:defRPr>
            </a:lvl1pPr>
          </a:lstStyle>
          <a:p>
            <a:r>
              <a:t>Æ æ</a:t>
            </a:r>
          </a:p>
        </p:txBody>
      </p:sp>
      <p:sp>
        <p:nvSpPr>
          <p:cNvPr id="40" name="Mær hóvar blómur…"/>
          <p:cNvSpPr txBox="1">
            <a:spLocks noGrp="1"/>
          </p:cNvSpPr>
          <p:nvPr>
            <p:ph type="body" sz="half" idx="1"/>
          </p:nvPr>
        </p:nvSpPr>
        <p:spPr>
          <a:xfrm>
            <a:off x="539750" y="1916112"/>
            <a:ext cx="3095625" cy="62642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"/>
              </a:lnSpc>
              <a:spcBef>
                <a:spcPts val="0"/>
              </a:spcBef>
              <a:buSzTx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54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</a:t>
            </a:r>
            <a:r>
              <a:rPr sz="2100" dirty="0">
                <a:solidFill>
                  <a:srgbClr val="00003A"/>
                </a:solidFill>
                <a:latin typeface="+mn-lt"/>
                <a:ea typeface="+mn-ea"/>
                <a:cs typeface="+mn-cs"/>
                <a:sym typeface="Times New Roman"/>
              </a:rPr>
              <a:t>Mær hóvar blómur</a:t>
            </a:r>
            <a:endParaRPr sz="2100" dirty="0">
              <a:solidFill>
                <a:srgbClr val="00003A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endParaRPr sz="2100" dirty="0">
              <a:solidFill>
                <a:srgbClr val="00003A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8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</a:t>
            </a:r>
            <a:r>
              <a:rPr sz="1900" dirty="0"/>
              <a:t>Mær hóvar blómur,   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mær hóvar summardá,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mær hóvar sóljur,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mær hóvar heyggjarnar,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mær hóvar grúgvuna,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tá ið sól er sett.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/:  Rum-di-di-adi,</a:t>
            </a:r>
          </a:p>
          <a:p>
            <a:pPr>
              <a:lnSpc>
                <a:spcPct val="140000"/>
              </a:lnSpc>
              <a:spcBef>
                <a:spcPts val="0"/>
              </a:spcBef>
              <a:buSzTx/>
              <a:buNone/>
              <a:defRPr sz="1900">
                <a:solidFill>
                  <a:srgbClr val="00003A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rPr dirty="0"/>
              <a:t> rum-di-di-a-di.  :/ </a:t>
            </a:r>
          </a:p>
        </p:txBody>
      </p:sp>
      <p:pic>
        <p:nvPicPr>
          <p:cNvPr id="41" name="Sangurin til Æ - Mær hóvar blómu12 - liðugt.jpeg" descr="Sangurin til Æ - Mær hóvar blómu12 - liðugt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2500" y="0"/>
            <a:ext cx="56515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Mær hóvar blómur- lag">
            <a:hlinkClick r:id="" action="ppaction://media"/>
            <a:extLst>
              <a:ext uri="{FF2B5EF4-FFF2-40B4-BE49-F238E27FC236}">
                <a16:creationId xmlns:a16="http://schemas.microsoft.com/office/drawing/2014/main" id="{EB98C30A-BC77-47BD-9554-98D01230A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1925" y="5245100"/>
            <a:ext cx="609600" cy="609600"/>
          </a:xfrm>
          <a:prstGeom prst="rect">
            <a:avLst/>
          </a:prstGeom>
        </p:spPr>
      </p:pic>
      <p:pic>
        <p:nvPicPr>
          <p:cNvPr id="5" name="Mær hóvar blómur">
            <a:hlinkClick r:id="" action="ppaction://media"/>
            <a:extLst>
              <a:ext uri="{FF2B5EF4-FFF2-40B4-BE49-F238E27FC236}">
                <a16:creationId xmlns:a16="http://schemas.microsoft.com/office/drawing/2014/main" id="{3F80B311-BA74-414A-87DA-675974CD70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1450" y="60493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8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9" grpId="1" animBg="1" advAuto="0"/>
      <p:bldP spid="40" grpId="3" build="p" animBg="1" advAuto="0"/>
      <p:bldP spid="4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r="2230"/>
          <a:stretch>
            <a:fillRect/>
          </a:stretch>
        </p:blipFill>
        <p:spPr>
          <a:xfrm>
            <a:off x="-1" y="0"/>
            <a:ext cx="9144002" cy="5734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734050"/>
            <a:ext cx="9144000" cy="11239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vey lítil lambamæ…"/>
          <p:cNvSpPr txBox="1"/>
          <p:nvPr/>
        </p:nvSpPr>
        <p:spPr>
          <a:xfrm>
            <a:off x="5651500" y="3860800"/>
            <a:ext cx="3133725" cy="242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500"/>
              </a:spcBef>
              <a:defRPr>
                <a:solidFill>
                  <a:srgbClr val="00005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sz="2300">
                <a:latin typeface="+mn-lt"/>
                <a:ea typeface="+mn-ea"/>
                <a:cs typeface="+mn-cs"/>
                <a:sym typeface="Times New Roman"/>
              </a:rPr>
              <a:t>Tvey lítil lambamæ</a:t>
            </a:r>
            <a:endParaRPr sz="2300"/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300">
                <a:solidFill>
                  <a:srgbClr val="000054"/>
                </a:solidFill>
              </a:defRPr>
            </a:pPr>
            <a:r>
              <a:t> spæla sær so glað.</a:t>
            </a:r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300">
                <a:solidFill>
                  <a:srgbClr val="000054"/>
                </a:solidFill>
              </a:defRPr>
            </a:pPr>
            <a:r>
              <a:t> Har er tað hjá tær,</a:t>
            </a:r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300">
                <a:solidFill>
                  <a:srgbClr val="000054"/>
                </a:solidFill>
              </a:defRPr>
            </a:pPr>
            <a:r>
              <a:t> og har er tað hjá mær.</a:t>
            </a:r>
          </a:p>
          <a:p>
            <a:pPr marL="342900" indent="-342900">
              <a:lnSpc>
                <a:spcPct val="125000"/>
              </a:lnSpc>
              <a:spcBef>
                <a:spcPts val="500"/>
              </a:spcBef>
              <a:defRPr sz="2300">
                <a:solidFill>
                  <a:srgbClr val="000054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 advAuto="0"/>
      <p:bldP spid="46" grpId="2" animBg="1" advAuto="0"/>
      <p:bldP spid="47" grpId="3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Tvær gæs spæla sæ3.jpeg" descr="Tvær gæs spæla sæ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012" y="476250"/>
            <a:ext cx="7199313" cy="472281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vær gæs spæla sær…"/>
          <p:cNvSpPr txBox="1">
            <a:spLocks noGrp="1"/>
          </p:cNvSpPr>
          <p:nvPr>
            <p:ph type="body" sz="quarter" idx="1"/>
          </p:nvPr>
        </p:nvSpPr>
        <p:spPr>
          <a:xfrm>
            <a:off x="3276600" y="4868862"/>
            <a:ext cx="3810000" cy="1223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</a:defRPr>
            </a:pPr>
            <a:r>
              <a:t>Tvær gæs spæla sær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</a:defRPr>
            </a:pPr>
            <a:r>
              <a:t>við bóltin hjá mær.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  <p:bldP spid="50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æl - væl - skanning Vasti - tað, vit nýttu.jpeg" descr="æl - væl - skanning Vasti - tað, vit nýtt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692150"/>
            <a:ext cx="7321551" cy="42037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Nú er eitt æl,…"/>
          <p:cNvSpPr txBox="1">
            <a:spLocks noGrp="1"/>
          </p:cNvSpPr>
          <p:nvPr>
            <p:ph type="body" sz="quarter" idx="1"/>
          </p:nvPr>
        </p:nvSpPr>
        <p:spPr>
          <a:xfrm>
            <a:off x="3276600" y="4941887"/>
            <a:ext cx="3810000" cy="12255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</a:defRPr>
            </a:pPr>
            <a:r>
              <a:t>Nú er eitt æl,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54"/>
                </a:solidFill>
              </a:defRPr>
            </a:pPr>
            <a:r>
              <a:t>tað dámar børnum væl.</a:t>
            </a:r>
          </a:p>
        </p:txBody>
      </p:sp>
      <p:pic>
        <p:nvPicPr>
          <p:cNvPr id="54" name="dropi.jpeg" descr="drop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525" y="333375"/>
            <a:ext cx="234950" cy="28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dropi.jpeg" descr="drop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275" y="260350"/>
            <a:ext cx="274638" cy="333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  <p:bldP spid="53" grpId="4" build="p" animBg="1" advAuto="0"/>
      <p:bldP spid="54" grpId="2" animBg="1" advAuto="0"/>
      <p:bldP spid="55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Æ1.jpeg" descr="Æ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537" y="692150"/>
            <a:ext cx="4665663" cy="404336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Vit eru Æ,…"/>
          <p:cNvSpPr txBox="1">
            <a:spLocks noGrp="1"/>
          </p:cNvSpPr>
          <p:nvPr>
            <p:ph type="body" sz="quarter" idx="1"/>
          </p:nvPr>
        </p:nvSpPr>
        <p:spPr>
          <a:xfrm>
            <a:off x="2555875" y="4724400"/>
            <a:ext cx="38100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600"/>
              </a:spcBef>
              <a:buSzTx/>
              <a:buNone/>
              <a:defRPr sz="2800">
                <a:solidFill>
                  <a:srgbClr val="9966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solidFill>
                  <a:srgbClr val="000054"/>
                </a:solidFill>
                <a:latin typeface="+mn-lt"/>
                <a:ea typeface="+mn-ea"/>
                <a:cs typeface="+mn-cs"/>
                <a:sym typeface="Times New Roman"/>
              </a:rPr>
              <a:t>Vit eru Æ, </a:t>
            </a:r>
            <a:endParaRPr>
              <a:solidFill>
                <a:srgbClr val="000054"/>
              </a:solidFill>
            </a:endParaRPr>
          </a:p>
          <a:p>
            <a:pPr algn="ctr">
              <a:spcBef>
                <a:spcPts val="600"/>
              </a:spcBef>
              <a:buSzTx/>
              <a:buNone/>
              <a:defRPr sz="2800">
                <a:solidFill>
                  <a:srgbClr val="000054"/>
                </a:solidFill>
              </a:defRPr>
            </a:pPr>
            <a:r>
              <a:t>  mæ,  mæ,  mæ.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2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</Words>
  <Application>Microsoft Office PowerPoint</Application>
  <PresentationFormat>Skærmshow (4:3)</PresentationFormat>
  <Paragraphs>23</Paragraphs>
  <Slides>5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Comic Sans MS</vt:lpstr>
      <vt:lpstr>Times New Roman</vt:lpstr>
      <vt:lpstr>Standarddesign</vt:lpstr>
      <vt:lpstr>Æ æ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Æ æ</dc:title>
  <cp:lastModifiedBy>Tóri Slættalíð</cp:lastModifiedBy>
  <cp:revision>4</cp:revision>
  <dcterms:modified xsi:type="dcterms:W3CDTF">2017-09-12T14:39:23Z</dcterms:modified>
</cp:coreProperties>
</file>