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3"/>
  </p:normalViewPr>
  <p:slideViewPr>
    <p:cSldViewPr snapToGrid="0" snapToObjects="1">
      <p:cViewPr varScale="1">
        <p:scale>
          <a:sx n="89" d="100"/>
          <a:sy n="89" d="100"/>
        </p:scale>
        <p:origin x="8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2" name="Brødtekst, niveau e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 o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905000" cy="1477963"/>
          </a:xfrm>
          <a:prstGeom prst="rect">
            <a:avLst/>
          </a:prstGeom>
        </p:spPr>
        <p:txBody>
          <a:bodyPr/>
          <a:lstStyle>
            <a:lvl1pPr>
              <a:defRPr sz="7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O o</a:t>
            </a:r>
          </a:p>
        </p:txBody>
      </p:sp>
      <p:sp>
        <p:nvSpPr>
          <p:cNvPr id="23" name="Í handil mín fer Lotta inn…"/>
          <p:cNvSpPr txBox="1">
            <a:spLocks noGrp="1"/>
          </p:cNvSpPr>
          <p:nvPr>
            <p:ph type="body" idx="1"/>
          </p:nvPr>
        </p:nvSpPr>
        <p:spPr>
          <a:xfrm>
            <a:off x="533400" y="1523999"/>
            <a:ext cx="5867400" cy="6172202"/>
          </a:xfrm>
          <a:prstGeom prst="rect">
            <a:avLst/>
          </a:prstGeom>
        </p:spPr>
        <p:txBody>
          <a:bodyPr/>
          <a:lstStyle/>
          <a:p>
            <a:pPr marL="609600" indent="-609600">
              <a:lnSpc>
                <a:spcPct val="130000"/>
              </a:lnSpc>
              <a:spcBef>
                <a:spcPts val="400"/>
              </a:spcBef>
              <a:buSzTx/>
              <a:buNone/>
              <a:defRPr sz="1800">
                <a:solidFill>
                  <a:srgbClr val="00005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Í handil mín fer Lotta inn</a:t>
            </a:r>
          </a:p>
          <a:p>
            <a:pPr marL="609600" indent="-609600">
              <a:lnSpc>
                <a:spcPct val="130000"/>
              </a:lnSpc>
              <a:spcBef>
                <a:spcPts val="0"/>
              </a:spcBef>
              <a:buSzTx/>
              <a:buNone/>
              <a:defRPr sz="1000">
                <a:solidFill>
                  <a:srgbClr val="00005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609600" indent="-609600">
              <a:lnSpc>
                <a:spcPct val="140000"/>
              </a:lnSpc>
              <a:spcBef>
                <a:spcPts val="0"/>
              </a:spcBef>
              <a:buSzTx/>
              <a:buNone/>
              <a:defRPr sz="1400">
                <a:solidFill>
                  <a:srgbClr val="00005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1.  Í handil mín fer Lotta inn.</a:t>
            </a:r>
          </a:p>
          <a:p>
            <a:pPr marL="609600" indent="-609600">
              <a:lnSpc>
                <a:spcPct val="140000"/>
              </a:lnSpc>
              <a:spcBef>
                <a:spcPts val="0"/>
              </a:spcBef>
              <a:buSzTx/>
              <a:buNone/>
              <a:defRPr sz="1400">
                <a:solidFill>
                  <a:srgbClr val="00005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Í handil mín fer Lotta inn.</a:t>
            </a:r>
          </a:p>
          <a:p>
            <a:pPr marL="609600" indent="-609600">
              <a:lnSpc>
                <a:spcPct val="140000"/>
              </a:lnSpc>
              <a:spcBef>
                <a:spcPts val="0"/>
              </a:spcBef>
              <a:buSzTx/>
              <a:buNone/>
              <a:defRPr sz="1400">
                <a:solidFill>
                  <a:srgbClr val="00005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Hon keypir sodavatn og kaku.</a:t>
            </a:r>
          </a:p>
          <a:p>
            <a:pPr marL="609600" indent="-609600">
              <a:lnSpc>
                <a:spcPct val="140000"/>
              </a:lnSpc>
              <a:spcBef>
                <a:spcPts val="0"/>
              </a:spcBef>
              <a:buSzTx/>
              <a:buNone/>
              <a:defRPr sz="1400">
                <a:solidFill>
                  <a:srgbClr val="00005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Í handil mín fer Lotta inn.</a:t>
            </a:r>
          </a:p>
          <a:p>
            <a:pPr marL="609600" indent="-609600">
              <a:lnSpc>
                <a:spcPct val="140000"/>
              </a:lnSpc>
              <a:spcBef>
                <a:spcPts val="0"/>
              </a:spcBef>
              <a:buSzTx/>
              <a:buNone/>
              <a:defRPr sz="1000">
                <a:solidFill>
                  <a:srgbClr val="00005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609600" indent="-609600">
              <a:lnSpc>
                <a:spcPct val="140000"/>
              </a:lnSpc>
              <a:spcBef>
                <a:spcPts val="0"/>
              </a:spcBef>
              <a:buSzTx/>
              <a:buNone/>
              <a:defRPr sz="1400">
                <a:solidFill>
                  <a:srgbClr val="00005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2. Hon keypir súrepli og dadlur.</a:t>
            </a:r>
          </a:p>
          <a:p>
            <a:pPr marL="609600" indent="-609600">
              <a:lnSpc>
                <a:spcPct val="140000"/>
              </a:lnSpc>
              <a:spcBef>
                <a:spcPts val="0"/>
              </a:spcBef>
              <a:buSzTx/>
              <a:buNone/>
              <a:defRPr sz="1000">
                <a:solidFill>
                  <a:srgbClr val="00005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609600" indent="-609600">
              <a:lnSpc>
                <a:spcPct val="140000"/>
              </a:lnSpc>
              <a:spcBef>
                <a:spcPts val="0"/>
              </a:spcBef>
              <a:buSzTx/>
              <a:buNone/>
              <a:defRPr sz="1400">
                <a:solidFill>
                  <a:srgbClr val="00005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3. Hon keypir brússukur og mellur.</a:t>
            </a:r>
          </a:p>
          <a:p>
            <a:pPr marL="609600" indent="-609600">
              <a:lnSpc>
                <a:spcPct val="140000"/>
              </a:lnSpc>
              <a:spcBef>
                <a:spcPts val="0"/>
              </a:spcBef>
              <a:buSzTx/>
              <a:buNone/>
              <a:defRPr sz="1000">
                <a:solidFill>
                  <a:srgbClr val="00005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609600" indent="-609600">
              <a:lnSpc>
                <a:spcPct val="140000"/>
              </a:lnSpc>
              <a:spcBef>
                <a:spcPts val="0"/>
              </a:spcBef>
              <a:buSzTx/>
              <a:buNone/>
              <a:defRPr sz="1400">
                <a:solidFill>
                  <a:srgbClr val="00005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4. Hon keypir flættubond og perlur.</a:t>
            </a:r>
          </a:p>
          <a:p>
            <a:pPr marL="609600" indent="-609600">
              <a:lnSpc>
                <a:spcPct val="140000"/>
              </a:lnSpc>
              <a:spcBef>
                <a:spcPts val="0"/>
              </a:spcBef>
              <a:buSzTx/>
              <a:buNone/>
              <a:defRPr sz="1000">
                <a:solidFill>
                  <a:srgbClr val="00005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609600" indent="-609600">
              <a:lnSpc>
                <a:spcPct val="140000"/>
              </a:lnSpc>
              <a:spcBef>
                <a:spcPts val="0"/>
              </a:spcBef>
              <a:buSzTx/>
              <a:buNone/>
              <a:defRPr sz="1400">
                <a:solidFill>
                  <a:srgbClr val="00005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5. Vit fara heim, vit fara heim,</a:t>
            </a:r>
          </a:p>
          <a:p>
            <a:pPr marL="609600" indent="-609600">
              <a:lnSpc>
                <a:spcPct val="140000"/>
              </a:lnSpc>
              <a:spcBef>
                <a:spcPts val="0"/>
              </a:spcBef>
              <a:buSzTx/>
              <a:buNone/>
              <a:defRPr sz="1400">
                <a:solidFill>
                  <a:srgbClr val="00005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Vit fara nú øll somul heim.</a:t>
            </a:r>
          </a:p>
          <a:p>
            <a:pPr marL="609600" indent="-609600">
              <a:lnSpc>
                <a:spcPct val="140000"/>
              </a:lnSpc>
              <a:spcBef>
                <a:spcPts val="0"/>
              </a:spcBef>
              <a:buSzTx/>
              <a:buNone/>
              <a:defRPr sz="1400">
                <a:solidFill>
                  <a:srgbClr val="00005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Vit hava ikki meira pengar.</a:t>
            </a:r>
          </a:p>
          <a:p>
            <a:pPr marL="609600" indent="-609600">
              <a:lnSpc>
                <a:spcPct val="140000"/>
              </a:lnSpc>
              <a:spcBef>
                <a:spcPts val="0"/>
              </a:spcBef>
              <a:buSzTx/>
              <a:buNone/>
              <a:defRPr sz="1400">
                <a:solidFill>
                  <a:srgbClr val="00005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Vit fara nú øll somul heim.</a:t>
            </a:r>
          </a:p>
        </p:txBody>
      </p:sp>
      <p:pic>
        <p:nvPicPr>
          <p:cNvPr id="24" name="Sangurin til O4.jpeg" descr="Sangurin til O4.jpeg"/>
          <p:cNvPicPr>
            <a:picLocks noChangeAspect="1"/>
          </p:cNvPicPr>
          <p:nvPr/>
        </p:nvPicPr>
        <p:blipFill>
          <a:blip r:embed="rId6">
            <a:extLst/>
          </a:blip>
          <a:srcRect t="2832"/>
          <a:stretch>
            <a:fillRect/>
          </a:stretch>
        </p:blipFill>
        <p:spPr>
          <a:xfrm>
            <a:off x="4038600" y="-1"/>
            <a:ext cx="5105400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Í handil mín fer Lotta inn-">
            <a:hlinkClick r:id="" action="ppaction://media"/>
            <a:extLst>
              <a:ext uri="{FF2B5EF4-FFF2-40B4-BE49-F238E27FC236}">
                <a16:creationId xmlns:a16="http://schemas.microsoft.com/office/drawing/2014/main" id="{312D88E8-6129-4C2E-A015-1E69D2C2DD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2763" y="5818188"/>
            <a:ext cx="609600" cy="609600"/>
          </a:xfrm>
          <a:prstGeom prst="rect">
            <a:avLst/>
          </a:prstGeom>
        </p:spPr>
      </p:pic>
      <p:pic>
        <p:nvPicPr>
          <p:cNvPr id="5" name="Í handil mín fer Lotta inn">
            <a:hlinkClick r:id="" action="ppaction://media"/>
            <a:extLst>
              <a:ext uri="{FF2B5EF4-FFF2-40B4-BE49-F238E27FC236}">
                <a16:creationId xmlns:a16="http://schemas.microsoft.com/office/drawing/2014/main" id="{E618C347-B634-4051-B673-EE4253104FC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62650" y="581650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28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900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2" grpId="1" animBg="1" advAuto="0"/>
      <p:bldP spid="23" grpId="3" build="p" animBg="1" advAuto="0"/>
      <p:bldP spid="24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ongur - kokkur4 - tað, vit nýttu.png" descr="kongur - kokkur4 - tað, vit nýttu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1200" y="23812"/>
            <a:ext cx="7162800" cy="6834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9812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Á eini ong…"/>
          <p:cNvSpPr txBox="1">
            <a:spLocks noGrp="1"/>
          </p:cNvSpPr>
          <p:nvPr>
            <p:ph type="body" sz="quarter" idx="1"/>
          </p:nvPr>
        </p:nvSpPr>
        <p:spPr>
          <a:xfrm>
            <a:off x="914400" y="533400"/>
            <a:ext cx="2362200" cy="2514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88035" indent="-288035" defTabSz="768095">
              <a:lnSpc>
                <a:spcPct val="120000"/>
              </a:lnSpc>
              <a:spcBef>
                <a:spcPts val="400"/>
              </a:spcBef>
              <a:buSzTx/>
              <a:buNone/>
              <a:defRPr sz="1848">
                <a:solidFill>
                  <a:srgbClr val="00005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Á eini ong</a:t>
            </a:r>
          </a:p>
          <a:p>
            <a:pPr marL="288035" indent="-288035" defTabSz="768095">
              <a:lnSpc>
                <a:spcPct val="120000"/>
              </a:lnSpc>
              <a:spcBef>
                <a:spcPts val="400"/>
              </a:spcBef>
              <a:buSzTx/>
              <a:buNone/>
              <a:defRPr sz="1848">
                <a:solidFill>
                  <a:srgbClr val="00005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sá eg ein</a:t>
            </a:r>
          </a:p>
          <a:p>
            <a:pPr marL="288035" indent="-288035" defTabSz="768095">
              <a:lnSpc>
                <a:spcPct val="120000"/>
              </a:lnSpc>
              <a:spcBef>
                <a:spcPts val="400"/>
              </a:spcBef>
              <a:buSzTx/>
              <a:buNone/>
              <a:defRPr sz="1848">
                <a:solidFill>
                  <a:srgbClr val="00005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í eini</a:t>
            </a:r>
          </a:p>
          <a:p>
            <a:pPr marL="288035" indent="-288035" defTabSz="768095">
              <a:lnSpc>
                <a:spcPct val="120000"/>
              </a:lnSpc>
              <a:spcBef>
                <a:spcPts val="600"/>
              </a:spcBef>
              <a:buSzTx/>
              <a:buNone/>
              <a:defRPr sz="1344">
                <a:solidFill>
                  <a:srgbClr val="00005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288035" indent="-288035" defTabSz="768095">
              <a:lnSpc>
                <a:spcPct val="120000"/>
              </a:lnSpc>
              <a:spcBef>
                <a:spcPts val="400"/>
              </a:spcBef>
              <a:buSzTx/>
              <a:buNone/>
              <a:defRPr sz="1848">
                <a:solidFill>
                  <a:srgbClr val="00005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Og ein kokk</a:t>
            </a:r>
          </a:p>
          <a:p>
            <a:pPr marL="288035" indent="-288035" defTabSz="768095">
              <a:lnSpc>
                <a:spcPct val="120000"/>
              </a:lnSpc>
              <a:spcBef>
                <a:spcPts val="400"/>
              </a:spcBef>
              <a:buSzTx/>
              <a:buNone/>
              <a:defRPr sz="1848">
                <a:solidFill>
                  <a:srgbClr val="00005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spæla 				</a:t>
            </a:r>
          </a:p>
        </p:txBody>
      </p:sp>
      <p:sp>
        <p:nvSpPr>
          <p:cNvPr id="31" name="kong"/>
          <p:cNvSpPr txBox="1"/>
          <p:nvPr/>
        </p:nvSpPr>
        <p:spPr>
          <a:xfrm>
            <a:off x="1905000" y="1066800"/>
            <a:ext cx="838200" cy="409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5000"/>
              </a:lnSpc>
              <a:spcBef>
                <a:spcPts val="1300"/>
              </a:spcBef>
              <a:defRPr sz="2200">
                <a:solidFill>
                  <a:srgbClr val="00005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 kong</a:t>
            </a:r>
          </a:p>
        </p:txBody>
      </p:sp>
      <p:sp>
        <p:nvSpPr>
          <p:cNvPr id="32" name="song."/>
          <p:cNvSpPr txBox="1"/>
          <p:nvPr/>
        </p:nvSpPr>
        <p:spPr>
          <a:xfrm>
            <a:off x="1524000" y="1447800"/>
            <a:ext cx="1219200" cy="409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6000"/>
              </a:lnSpc>
              <a:spcBef>
                <a:spcPts val="1300"/>
              </a:spcBef>
              <a:defRPr sz="200">
                <a:solidFill>
                  <a:srgbClr val="00005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</a:t>
            </a:r>
            <a:r>
              <a:rPr sz="2200"/>
              <a:t>song.</a:t>
            </a:r>
          </a:p>
        </p:txBody>
      </p:sp>
      <p:sp>
        <p:nvSpPr>
          <p:cNvPr id="33" name="krokk."/>
          <p:cNvSpPr txBox="1"/>
          <p:nvPr/>
        </p:nvSpPr>
        <p:spPr>
          <a:xfrm>
            <a:off x="1600200" y="2743200"/>
            <a:ext cx="1066800" cy="409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2000"/>
              </a:lnSpc>
              <a:spcBef>
                <a:spcPts val="1300"/>
              </a:spcBef>
              <a:defRPr sz="200">
                <a:solidFill>
                  <a:srgbClr val="00005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</a:t>
            </a:r>
            <a:r>
              <a:rPr sz="2200"/>
              <a:t>krokk.</a:t>
            </a:r>
          </a:p>
        </p:txBody>
      </p:sp>
      <p:pic>
        <p:nvPicPr>
          <p:cNvPr id="34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52600" y="6324600"/>
            <a:ext cx="381000" cy="336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9200" y="6096000"/>
            <a:ext cx="304800" cy="234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76400" y="5943600"/>
            <a:ext cx="304800" cy="234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 advAuto="0"/>
      <p:bldP spid="29" grpId="2" animBg="1" advAuto="0"/>
      <p:bldP spid="30" grpId="6" build="p" animBg="1" advAuto="0"/>
      <p:bldP spid="31" grpId="7" animBg="1" advAuto="0"/>
      <p:bldP spid="32" grpId="8" animBg="1" advAuto="0"/>
      <p:bldP spid="33" grpId="9" animBg="1" advAuto="0"/>
      <p:bldP spid="34" grpId="5" animBg="1" advAuto="0"/>
      <p:bldP spid="35" grpId="4" animBg="1" advAuto="0"/>
      <p:bldP spid="36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 eru tvær ommur,…"/>
          <p:cNvSpPr txBox="1">
            <a:spLocks noGrp="1"/>
          </p:cNvSpPr>
          <p:nvPr>
            <p:ph type="body" sz="quarter" idx="1"/>
          </p:nvPr>
        </p:nvSpPr>
        <p:spPr>
          <a:xfrm>
            <a:off x="1143000" y="609600"/>
            <a:ext cx="4800600" cy="1066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SzTx/>
              <a:buNone/>
              <a:defRPr sz="2400">
                <a:solidFill>
                  <a:srgbClr val="00005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Her eru tvær ommur,</a:t>
            </a:r>
          </a:p>
          <a:p>
            <a:pPr>
              <a:lnSpc>
                <a:spcPct val="150000"/>
              </a:lnSpc>
              <a:spcBef>
                <a:spcPts val="0"/>
              </a:spcBef>
              <a:buSzTx/>
              <a:buNone/>
              <a:defRPr sz="2400">
                <a:solidFill>
                  <a:srgbClr val="00005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sum dáma so væl</a:t>
            </a:r>
          </a:p>
        </p:txBody>
      </p:sp>
      <p:sp>
        <p:nvSpPr>
          <p:cNvPr id="39" name="blommur."/>
          <p:cNvSpPr txBox="1"/>
          <p:nvPr/>
        </p:nvSpPr>
        <p:spPr>
          <a:xfrm>
            <a:off x="3352800" y="1219200"/>
            <a:ext cx="1600200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30000"/>
              </a:lnSpc>
              <a:spcBef>
                <a:spcPts val="1400"/>
              </a:spcBef>
              <a:defRPr sz="200">
                <a:solidFill>
                  <a:srgbClr val="00005C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blommur.</a:t>
            </a:r>
          </a:p>
        </p:txBody>
      </p:sp>
      <p:pic>
        <p:nvPicPr>
          <p:cNvPr id="40" name="Tekstsíðan til Oo7.jpeg" descr="Tekstsíðan til Oo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2127250"/>
            <a:ext cx="8077200" cy="4192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2" build="p" animBg="1" advAuto="0"/>
      <p:bldP spid="39" grpId="3" animBg="1" advAuto="0"/>
      <p:bldP spid="40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da og Dora lofta,…"/>
          <p:cNvSpPr txBox="1">
            <a:spLocks noGrp="1"/>
          </p:cNvSpPr>
          <p:nvPr>
            <p:ph type="body" sz="quarter" idx="1"/>
          </p:nvPr>
        </p:nvSpPr>
        <p:spPr>
          <a:xfrm>
            <a:off x="2438400" y="533400"/>
            <a:ext cx="2667000" cy="1219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400">
                <a:solidFill>
                  <a:srgbClr val="00005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Oda og Dora lofta,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400">
                <a:solidFill>
                  <a:srgbClr val="00005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tað gera tær ofta.</a:t>
            </a:r>
          </a:p>
        </p:txBody>
      </p:sp>
      <p:pic>
        <p:nvPicPr>
          <p:cNvPr id="43" name="lofta - ofta.jpeg" descr="lofta - ofta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1752600"/>
            <a:ext cx="7391400" cy="4879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2" build="p" animBg="1" advAuto="0"/>
      <p:bldP spid="43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rmurin O.png" descr="Ormurin 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1200" y="228600"/>
            <a:ext cx="5078413" cy="5181600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Eg eri ormurin O"/>
          <p:cNvSpPr txBox="1">
            <a:spLocks noGrp="1"/>
          </p:cNvSpPr>
          <p:nvPr>
            <p:ph type="body" sz="quarter" idx="1"/>
          </p:nvPr>
        </p:nvSpPr>
        <p:spPr>
          <a:xfrm>
            <a:off x="2971800" y="4800600"/>
            <a:ext cx="3352800" cy="1066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000"/>
              </a:spcBef>
              <a:buSzTx/>
              <a:buNone/>
              <a:defRPr sz="3400">
                <a:solidFill>
                  <a:srgbClr val="00005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Eg eri ormurin</a:t>
            </a:r>
            <a:r>
              <a:rPr sz="3900">
                <a:solidFill>
                  <a:srgbClr val="000000"/>
                </a:solidFill>
              </a:rPr>
              <a:t> </a:t>
            </a:r>
            <a:r>
              <a:rPr sz="430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47" name="OOOOOoooooooooo"/>
          <p:cNvSpPr txBox="1"/>
          <p:nvPr/>
        </p:nvSpPr>
        <p:spPr>
          <a:xfrm>
            <a:off x="9144000" y="841375"/>
            <a:ext cx="2514600" cy="507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</a:t>
            </a:r>
            <a:r>
              <a:rPr sz="2600"/>
              <a:t>O</a:t>
            </a:r>
            <a:r>
              <a:rPr sz="2400"/>
              <a:t>O</a:t>
            </a:r>
            <a:r>
              <a:rPr sz="2200"/>
              <a:t>O</a:t>
            </a:r>
            <a:r>
              <a:rPr sz="1800" b="1"/>
              <a:t>Ooo</a:t>
            </a:r>
            <a:r>
              <a:rPr sz="1600" b="1"/>
              <a:t>oo</a:t>
            </a:r>
            <a:r>
              <a:rPr sz="1400" b="1"/>
              <a:t>ooo</a:t>
            </a:r>
            <a:r>
              <a:rPr sz="1200" b="1"/>
              <a:t>ooo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822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22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-1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C -0.003475 -0.000695 -0.006818 -0.001390 -0.010051 -0.002490 C -0.013285 -0.003590 -0.016410 -0.005095 -0.019450 -0.007410 C -0.026655 -0.012730 -0.027435 -0.014002 -0.027586 -0.014465 C -0.027738 -0.014928 -0.027260 -0.014580 -0.031950 -0.016660 C -0.035250 -0.021060 -0.039025 -0.024650 -0.042865 -0.028124 C -0.046705 -0.031598 -0.050610 -0.034955 -0.054170 -0.038890 C -0.056425 -0.041550 -0.058118 -0.043690 -0.059963 -0.045484 C -0.061807 -0.047278 -0.063805 -0.048725 -0.066670 -0.050000 C -0.078300 -0.065510 -0.093060 -0.079630 -0.106950 -0.090740 C -0.112500 -0.095140 -0.117020 -0.104630 -0.123620 -0.107640 C -0.129340 -0.110180 -0.126570 -0.108330 -0.131950 -0.113190 C -0.135680 -0.112845 -0.139370 -0.112615 -0.143060 -0.112355 C -0.146750 -0.112095 -0.150440 -0.111805 -0.154170 -0.111340 C -0.159985 -0.110530 -0.164715 -0.106480 -0.168925 -0.101388 C -0.173135 -0.096295 -0.176825 -0.090160 -0.180560 -0.085180 C -0.184640 -0.068745 -0.183380 -0.059487 -0.180341 -0.051329 C -0.177303 -0.043170 -0.172485 -0.036110 -0.169450 -0.024070 C -0.169970 -0.009140 -0.169103 0.003360 -0.170795 0.013979 C -0.172488 0.024598 -0.176740 0.033335 -0.187500 0.040740 C -0.197050 0.046990 -0.207820 0.050470 -0.218060 0.053710 C -0.221710 0.054860 -0.229170 0.057410 -0.229170 0.057640 C -0.242710 0.056945 -0.257858 0.058160 -0.271943 0.055383 C -0.286027 0.052605 -0.299050 0.045835 -0.308340 0.029170 C -0.310250 0.021300 -0.314760 0.018290 -0.318060 0.011110 C -0.319100 0.008800 -0.319450 0.005790 -0.320840 0.003470 C -0.322750 0.000465 -0.327263 -0.004105 -0.331993 -0.008155 C -0.336723 -0.012205 -0.341670 -0.015735 -0.344450 -0.016660 C -0.347920 -0.023610 -0.350700 -0.022910 -0.355560 -0.027780 C -0.379170 -0.051390 -0.407640 -0.059030 -0.436120 -0.066660 C -0.463550 -0.065970 -0.508160 -0.069910 -0.540110 -0.059260 C -0.545660 -0.057410 -0.550180 -0.053700 -0.555390 -0.052080 C -0.558685 -0.049070 -0.560550 -0.044963 -0.561874 -0.040391 C -0.563198 -0.035820 -0.563980 -0.030785 -0.565110 -0.025920 C -0.565630 -0.024070 -0.566325 -0.021293 -0.566890 -0.018949 C -0.567455 -0.016605 -0.567890 -0.014695 -0.567890 -0.014580 C -0.567105 -0.003120 -0.568362 0.012677 -0.567820 0.027405 C -0.567278 0.042132 -0.564935 0.055790 -0.556950 0.062970 C -0.555385 0.069220 -0.552520 0.070898 -0.548875 0.070839 C -0.545230 0.070780 -0.540805 0.068985 -0.536120 0.068290 C -0.523880 0.062850 -0.514720 0.060245 -0.509554 0.063340 C -0.504388 0.066435 -0.503215 0.075230 -0.506950 0.092590 C -0.507300 0.094680 -0.509730 0.094450 -0.511120 0.094680 C -0.515630 0.095370 -0.520320 0.095600 -0.525000 0.096530 C -0.529605 0.096065 -0.534250 0.095950 -0.538873 0.095778 C -0.543495 0.095605 -0.548095 0.095375 -0.552610 0.094680 C -0.556515 0.093985 -0.560813 0.092075 -0.565110 0.090107 C -0.569408 0.088140 -0.573705 0.086115 -0.577610 0.085190 C -0.583860 0.085650 -0.590328 0.084897 -0.596360 0.085593 C -0.602393 0.086288 -0.607990 0.088430 -0.612500 0.094680 C -0.613455 0.098500 -0.614628 0.102260 -0.615844 0.105991 C -0.617060 0.109723 -0.618320 0.113425 -0.619450 0.117130 C -0.618235 0.129515 -0.617323 0.141380 -0.614566 0.152086 C -0.611810 0.162793 -0.607210 0.172340 -0.598620 0.180090 C -0.591845 0.193285 -0.580213 0.201445 -0.567561 0.206625 C -0.554910 0.211805 -0.541240 0.214005 -0.530390 0.215280 C -0.506775 0.225810 -0.479995 0.225925 -0.452565 0.224189 C -0.425135 0.222452 -0.397055 0.218865 -0.370840 0.221990 C -0.357385 0.225810 -0.343452 0.228183 -0.329606 0.231047 C -0.315760 0.233913 -0.302000 0.237270 -0.288890 0.243060 C -0.285070 0.250000 -0.283510 0.256020 -0.281950 0.265050 C -0.281080 0.269910 -0.279170 0.279860 -0.279170 0.280330 C -0.279255 0.281485 -0.279385 0.285593 -0.279776 0.290135 C -0.280168 0.294678 -0.280820 0.299655 -0.281950 0.302550 C -0.287245 0.314820 -0.294493 0.322285 -0.302869 0.327348 C -0.311245 0.332410 -0.320750 0.335070 -0.330560 0.337730 C -0.335245 0.342015 -0.340020 0.344853 -0.344883 0.347312 C -0.349745 0.349773 -0.354695 0.351855 -0.359730 0.354630 C -0.365285 0.357525 -0.370795 0.360825 -0.376328 0.364066 C -0.381860 0.367308 -0.387415 0.370490 -0.393060 0.373150 C -0.397745 0.374885 -0.402605 0.376157 -0.407510 0.377258 C -0.412415 0.378357 -0.417365 0.379285 -0.422230 0.380330 C -0.429865 0.381600 -0.437503 0.383277 -0.445141 0.384898 C -0.452780 0.386518 -0.460420 0.388080 -0.468060 0.389120 C -0.499480 0.386810 -0.533510 0.385420 -0.565110 0.378710 C -0.592890 0.372460 -0.620660 0.362730 -0.648620 0.358340 C -0.659035 0.358570 -0.674485 0.357527 -0.690022 0.358800 C -0.705560 0.360072 -0.721185 0.363660 -0.731950 0.373150 C -0.734730 0.383800 -0.736640 0.386810 -0.733340 0.398840 C -0.732640 0.401390 -0.730390 0.401390 -0.729170 0.404400 C -0.727090 0.407640 -0.725520 0.412040 -0.723620 0.415740 C -0.721710 0.419450 -0.715280 0.422920 -0.715280 0.423380 C -0.713545 0.430325 -0.713675 0.435998 -0.715043 0.441206 C -0.716410 0.446415 -0.719015 0.451160 -0.722230 0.456250 C -0.722750 0.456830 -0.723098 0.457988 -0.723488 0.459145 C -0.723878 0.460303 -0.724310 0.461460 -0.725000 0.462040 C -0.725785 0.462735 -0.726740 0.462968 -0.727716 0.463112 C -0.728692 0.463258 -0.729690 0.463315 -0.730560 0.463660 C -0.734380 0.465625 -0.738200 0.468055 -0.742106 0.470168 C -0.746013 0.472280 -0.750005 0.474075 -0.754170 0.474770 C -0.758335 0.475580 -0.762545 0.475985 -0.766734 0.476448 C -0.770923 0.476910 -0.775090 0.477430 -0.779170 0.478470 C -0.784465 0.479975 -0.785638 0.480380 -0.787158 0.480670 C -0.788678 0.480960 -0.790545 0.481135 -0.797230 0.482180 C -0.800440 0.483685 -0.803565 0.484263 -0.806581 0.484985 C -0.809598 0.485708 -0.812505 0.486575 -0.815280 0.488660 C -0.817190 0.490975 -0.819968 0.494100 -0.822268 0.496675 C -0.824568 0.499250 -0.826390 0.501275 -0.826390 0.501390 C -0.828215 0.508450 -0.831385 0.515047 -0.834945 0.521240 C -0.838505 0.527433 -0.842455 0.533220 -0.845840 0.538660 C -0.846535 0.543290 -0.847575 0.547168 -0.848615 0.550900 C -0.849655 0.554633 -0.850695 0.558220 -0.851390 0.562270 C -0.850955 0.575120 -0.851000 0.587100 -0.850090 0.598645 C -0.849180 0.610190 -0.847315 0.621300 -0.843060 0.632410 C -0.842020 0.635305 -0.840760 0.638778 -0.839349 0.642105 C -0.837938 0.645433 -0.836375 0.648615 -0.834730 0.650930 C -0.832730 0.653940 -0.829605 0.658165 -0.826980 0.661695 C -0.824355 0.665225 -0.822230 0.668060 -0.822230 0.668290 C -0.820750 0.673960 -0.818970 0.675118 -0.816888 0.674221 C -0.814805 0.673325 -0.812420 0.670375 -0.809730 0.667830 C -0.808860 0.665970 -0.808160 0.660650 -0.806950 0.662270 C -0.805040 0.664820 -0.806770 0.669450 -0.805560 0.673380 C -0.804690 0.675695 -0.802043 0.679110 -0.799200 0.682323 C -0.796358 0.685535 -0.793320 0.688545 -0.791670 0.690050 C -0.788980 0.692135 -0.785855 0.694333 -0.782709 0.696559 C -0.779563 0.698785 -0.776395 0.701040 -0.773620 0.703240 C -0.765545 0.709260 -0.758078 0.714817 -0.750459 0.720026 C -0.742840 0.725235 -0.735070 0.730095 -0.726390 0.734720 C -0.722660 0.734375 -0.718928 0.734375 -0.715216 0.734115 C -0.711505 0.733855 -0.707815 0.733335 -0.704170 0.731950 C -0.703390 0.731950 -0.702740 0.731485 -0.702089 0.730905 C -0.701438 0.730325 -0.700785 0.729630 -0.700000 0.729170 C -0.698005 0.727550 -0.695880 0.727145 -0.693754 0.726885 C -0.691628 0.726625 -0.689500 0.726510 -0.687500 0.725470 C -0.680210 0.721880 -0.680993 0.721705 -0.681796 0.721763 C -0.682600 0.721820 -0.683425 0.722110 -0.676220 0.719450 C -0.672920 0.716325 -0.669708 0.714358 -0.666344 0.712853 C -0.662980 0.711348 -0.659465 0.710305 -0.655560 0.709030 C -0.652520 0.706135 -0.649265 0.704053 -0.645968 0.702318 C -0.642670 0.700582 -0.639330 0.699195 -0.636120 0.697690 C -0.630735 0.694100 -0.631255 0.693810 -0.631819 0.693839 C -0.632383 0.693868 -0.632990 0.694215 -0.627780 0.691900 C -0.626480 0.690165 -0.625395 0.688255 -0.624288 0.686345 C -0.623180 0.684435 -0.622050 0.682525 -0.620660 0.680790 C -0.617890 0.675700 -0.597920 0.662730 -0.595660 0.662270 C -0.589760 0.661110 -0.583860 0.656950 -0.577610 0.656720 C -0.575875 0.656370 -0.573923 0.656427 -0.572013 0.656311 C -0.570102 0.656195 -0.568235 0.655905 -0.566670 0.654860 C -0.566065 0.654515 -0.566543 0.653533 -0.567280 0.652636 C -0.568018 0.651740 -0.569015 0.650930 -0.569450 0.650930" pathEditMode="relative">
                                      <p:cBhvr>
                                        <p:cTn id="18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1" animBg="1" advAuto="0"/>
      <p:bldP spid="46" grpId="2" animBg="1" advAuto="0"/>
    </p:bldLst>
  </p:timing>
</p:sld>
</file>

<file path=ppt/theme/theme1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138</Words>
  <Application>Microsoft Office PowerPoint</Application>
  <PresentationFormat>Skærmshow (4:3)</PresentationFormat>
  <Paragraphs>34</Paragraphs>
  <Slides>5</Slides>
  <Notes>0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Arial</vt:lpstr>
      <vt:lpstr>Comic Sans MS</vt:lpstr>
      <vt:lpstr>Times New Roman</vt:lpstr>
      <vt:lpstr>Standarddesign</vt:lpstr>
      <vt:lpstr>O o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o</dc:title>
  <cp:lastModifiedBy>Tóri Slættalíð</cp:lastModifiedBy>
  <cp:revision>3</cp:revision>
  <dcterms:modified xsi:type="dcterms:W3CDTF">2017-09-12T14:39:55Z</dcterms:modified>
</cp:coreProperties>
</file>