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ngur2.jpeg" descr="sangur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2500" y="333375"/>
            <a:ext cx="5111750" cy="484187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pla Petur…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382001" cy="5029201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600"/>
              </a:spcBef>
              <a:buSzTx/>
              <a:buNone/>
              <a:defRPr sz="194">
                <a:solidFill>
                  <a:srgbClr val="00004C"/>
                </a:solidFill>
              </a:defRPr>
            </a:pPr>
            <a:endParaRPr dirty="0"/>
          </a:p>
          <a:p>
            <a:pPr marL="332613" indent="-332613" defTabSz="886968">
              <a:spcBef>
                <a:spcPts val="600"/>
              </a:spcBef>
              <a:buSzTx/>
              <a:buNone/>
              <a:defRPr sz="194">
                <a:solidFill>
                  <a:srgbClr val="00004C"/>
                </a:solidFill>
              </a:defRPr>
            </a:pPr>
            <a:endParaRPr dirty="0"/>
          </a:p>
          <a:p>
            <a:pPr marL="332613" indent="-332613" defTabSz="886968">
              <a:spcBef>
                <a:spcPts val="500"/>
              </a:spcBef>
              <a:buSzTx/>
              <a:buNone/>
              <a:defRPr sz="2134">
                <a:solidFill>
                  <a:srgbClr val="00004C"/>
                </a:solidFill>
              </a:defRPr>
            </a:pPr>
            <a:r>
              <a:rPr dirty="0"/>
              <a:t>Epla Petur</a:t>
            </a:r>
          </a:p>
          <a:p>
            <a:pPr marL="332613" indent="-332613" defTabSz="886968">
              <a:spcBef>
                <a:spcPts val="600"/>
              </a:spcBef>
              <a:buSzTx/>
              <a:buNone/>
              <a:defRPr sz="1358">
                <a:solidFill>
                  <a:srgbClr val="00004C"/>
                </a:solidFill>
              </a:defRPr>
            </a:pPr>
            <a:endParaRPr dirty="0"/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1. Eplamamma og Eplapápi             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og lítli Epla Petur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vóru á floti í Djúpunum,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har dýpi er sirka ein metur.   </a:t>
            </a:r>
          </a:p>
          <a:p>
            <a:pPr marL="332613" indent="-332613" defTabSz="886968">
              <a:spcBef>
                <a:spcPts val="600"/>
              </a:spcBef>
              <a:buSzTx/>
              <a:buNone/>
              <a:defRPr sz="1358">
                <a:solidFill>
                  <a:srgbClr val="00004C"/>
                </a:solidFill>
              </a:defRPr>
            </a:pPr>
            <a:endParaRPr dirty="0"/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2. Tá tey høvdu roynt í fýra ár,                                                                                        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tá mælti tann lítli drongur: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Hetta er einki stuttligt meir,  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nú tími eg ikki longur.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3. So løgdu tey seg at sova          4. Og jú mín sann vóru fýra á,          5. Eplamamma og Eplapápi 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og lótu snørini renna,                   ein seiður og tríggir toskar,             tóku upp annan táttin,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tá ið tey aftur vaknaðu,               tá var frøi á Epla Peturi:                  kókaðu seið og livur og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 helt Epla Petur seg kenna.           Nú eiga vit feskt til páskar.             lupu so sjálvi í pottin.     </a:t>
            </a:r>
          </a:p>
          <a:p>
            <a:pPr marL="332613" indent="-332613" defTabSz="886968">
              <a:spcBef>
                <a:spcPts val="300"/>
              </a:spcBef>
              <a:buSzTx/>
              <a:buNone/>
              <a:defRPr sz="1552">
                <a:solidFill>
                  <a:srgbClr val="00004C"/>
                </a:solidFill>
              </a:defRPr>
            </a:pPr>
            <a:r>
              <a:rPr dirty="0"/>
              <a:t> </a:t>
            </a:r>
          </a:p>
        </p:txBody>
      </p:sp>
      <p:sp>
        <p:nvSpPr>
          <p:cNvPr id="24" name="P p"/>
          <p:cNvSpPr txBox="1">
            <a:spLocks noGrp="1"/>
          </p:cNvSpPr>
          <p:nvPr>
            <p:ph type="title"/>
          </p:nvPr>
        </p:nvSpPr>
        <p:spPr>
          <a:xfrm>
            <a:off x="684212" y="333374"/>
            <a:ext cx="1524001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</a:defRPr>
            </a:lvl1pPr>
          </a:lstStyle>
          <a:p>
            <a:r>
              <a:t>P p</a:t>
            </a:r>
          </a:p>
        </p:txBody>
      </p:sp>
      <p:pic>
        <p:nvPicPr>
          <p:cNvPr id="4" name="Eplapetur- lag">
            <a:hlinkClick r:id="" action="ppaction://media"/>
            <a:extLst>
              <a:ext uri="{FF2B5EF4-FFF2-40B4-BE49-F238E27FC236}">
                <a16:creationId xmlns:a16="http://schemas.microsoft.com/office/drawing/2014/main" id="{0E4E0325-068C-42CE-A65F-D6B0BF14F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9450" y="5271294"/>
            <a:ext cx="609600" cy="609600"/>
          </a:xfrm>
          <a:prstGeom prst="rect">
            <a:avLst/>
          </a:prstGeom>
        </p:spPr>
      </p:pic>
      <p:pic>
        <p:nvPicPr>
          <p:cNvPr id="2" name="Eplapetur_redigerað">
            <a:hlinkClick r:id="" action="ppaction://media"/>
            <a:extLst>
              <a:ext uri="{FF2B5EF4-FFF2-40B4-BE49-F238E27FC236}">
                <a16:creationId xmlns:a16="http://schemas.microsoft.com/office/drawing/2014/main" id="{6FA9C1BB-1251-415C-A7C4-B3FE22B1B3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9450" y="60729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8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6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2" animBg="1" advAuto="0"/>
      <p:bldP spid="23" grpId="3" build="p" animBg="1" advAuto="0"/>
      <p:bldP spid="2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ngvinin og pis4.png" descr="Pingvinin og pis4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7134" t="4141" r="7624" b="11432"/>
          <a:stretch/>
        </p:blipFill>
        <p:spPr>
          <a:xfrm>
            <a:off x="3349256" y="804456"/>
            <a:ext cx="5380074" cy="520293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Ping-vinin Pól…"/>
          <p:cNvSpPr txBox="1">
            <a:spLocks noGrp="1"/>
          </p:cNvSpPr>
          <p:nvPr>
            <p:ph type="body" sz="half" idx="1"/>
          </p:nvPr>
        </p:nvSpPr>
        <p:spPr>
          <a:xfrm>
            <a:off x="684212" y="1196975"/>
            <a:ext cx="3816351" cy="45688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Ping-vinin Pól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og pisan Per  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renna um kapp,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teir hava ferð.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  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Koyr á Pól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og kom nú Per.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Øll klappa og rópa,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2"/>
                </a:solidFill>
              </a:defRPr>
            </a:pPr>
            <a:r>
              <a:t>tað spennandi er.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  <p:bldP spid="37" grpId="2" uiExpan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ipp og Hopp2 - skanning Vasti.jpeg" descr="Hipp og Hopp2 - skanning Vasti.jpeg"/>
          <p:cNvPicPr>
            <a:picLocks noChangeAspect="1"/>
          </p:cNvPicPr>
          <p:nvPr/>
        </p:nvPicPr>
        <p:blipFill rotWithShape="1">
          <a:blip r:embed="rId2">
            <a:extLst/>
          </a:blip>
          <a:srcRect l="6097" t="13634" r="4353" b="5454"/>
          <a:stretch/>
        </p:blipFill>
        <p:spPr>
          <a:xfrm>
            <a:off x="542260" y="1127051"/>
            <a:ext cx="7963787" cy="471022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Hipp og Hopp…"/>
          <p:cNvSpPr txBox="1"/>
          <p:nvPr/>
        </p:nvSpPr>
        <p:spPr>
          <a:xfrm>
            <a:off x="1042987" y="981075"/>
            <a:ext cx="3810001" cy="222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defRPr sz="1200">
                <a:solidFill>
                  <a:srgbClr val="00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defRPr sz="2500">
                <a:solidFill>
                  <a:srgbClr val="000042"/>
                </a:solidFill>
              </a:defRPr>
            </a:pPr>
            <a:r>
              <a:rPr dirty="0" err="1"/>
              <a:t>Hipp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Hopp</a:t>
            </a:r>
            <a:endParaRPr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defRPr sz="2500">
                <a:solidFill>
                  <a:srgbClr val="000042"/>
                </a:solidFill>
              </a:defRPr>
            </a:pPr>
            <a:r>
              <a:rPr dirty="0" err="1"/>
              <a:t>fáa</a:t>
            </a:r>
            <a:r>
              <a:rPr dirty="0"/>
              <a:t> </a:t>
            </a:r>
            <a:r>
              <a:rPr dirty="0" err="1"/>
              <a:t>popp-korn</a:t>
            </a:r>
            <a:endParaRPr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defRPr sz="2500">
                <a:solidFill>
                  <a:srgbClr val="000042"/>
                </a:solidFill>
              </a:defRPr>
            </a:pPr>
            <a:r>
              <a:rPr dirty="0"/>
              <a:t>í </a:t>
            </a:r>
            <a:r>
              <a:rPr dirty="0" err="1"/>
              <a:t>ein</a:t>
            </a:r>
            <a:r>
              <a:rPr dirty="0"/>
              <a:t> </a:t>
            </a:r>
          </a:p>
        </p:txBody>
      </p:sp>
      <p:sp>
        <p:nvSpPr>
          <p:cNvPr id="41" name="kopp."/>
          <p:cNvSpPr txBox="1"/>
          <p:nvPr/>
        </p:nvSpPr>
        <p:spPr>
          <a:xfrm>
            <a:off x="1692275" y="2276474"/>
            <a:ext cx="1062038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9000"/>
              </a:lnSpc>
              <a:spcBef>
                <a:spcPts val="1500"/>
              </a:spcBef>
              <a:defRPr sz="1000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sz="2500">
                <a:solidFill>
                  <a:srgbClr val="000042"/>
                </a:solidFill>
                <a:latin typeface="+mj-lt"/>
                <a:ea typeface="+mj-ea"/>
                <a:cs typeface="+mj-cs"/>
                <a:sym typeface="Times New Roman"/>
              </a:rPr>
              <a:t>kopp.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  <p:bldP spid="40" grpId="2" build="p" bldLvl="5" animBg="1" advAuto="0"/>
      <p:bldP spid="4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in loppa…"/>
          <p:cNvSpPr txBox="1">
            <a:spLocks noGrp="1"/>
          </p:cNvSpPr>
          <p:nvPr>
            <p:ph type="body" sz="quarter" idx="1"/>
          </p:nvPr>
        </p:nvSpPr>
        <p:spPr>
          <a:xfrm>
            <a:off x="3419475" y="3933825"/>
            <a:ext cx="39624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42"/>
                </a:solidFill>
              </a:defRPr>
            </a:pPr>
            <a:r>
              <a:rPr dirty="0"/>
              <a:t>Ein loppa 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42"/>
                </a:solidFill>
              </a:defRPr>
            </a:pPr>
            <a:r>
              <a:rPr dirty="0"/>
              <a:t>fór at</a:t>
            </a:r>
            <a:r>
              <a:rPr lang="fo-FO" dirty="0"/>
              <a:t> hoppa,</a:t>
            </a:r>
            <a:r>
              <a:rPr dirty="0"/>
              <a:t> </a:t>
            </a:r>
          </a:p>
        </p:txBody>
      </p:sp>
      <p:sp>
        <p:nvSpPr>
          <p:cNvPr id="45" name="hopp, hopp, hopp."/>
          <p:cNvSpPr txBox="1"/>
          <p:nvPr/>
        </p:nvSpPr>
        <p:spPr>
          <a:xfrm>
            <a:off x="3348037" y="5013325"/>
            <a:ext cx="3455988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  <a:defRPr sz="2500">
                <a:solidFill>
                  <a:srgbClr val="000042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hopp, hopp, hopp.</a:t>
            </a:r>
          </a:p>
        </p:txBody>
      </p:sp>
      <p:pic>
        <p:nvPicPr>
          <p:cNvPr id="46" name="loppa - hoppa.jpeg" descr="loppa - hopp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41437"/>
            <a:ext cx="8893175" cy="2262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 build="p" animBg="1" advAuto="0"/>
      <p:bldP spid="45" grpId="4" animBg="1" advAuto="0"/>
      <p:bldP spid="4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y, eg eri…"/>
          <p:cNvSpPr txBox="1">
            <a:spLocks noGrp="1"/>
          </p:cNvSpPr>
          <p:nvPr>
            <p:ph type="body" sz="quarter" idx="1"/>
          </p:nvPr>
        </p:nvSpPr>
        <p:spPr>
          <a:xfrm>
            <a:off x="5003800" y="2133599"/>
            <a:ext cx="3810000" cy="1143002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3000">
                <a:solidFill>
                  <a:srgbClr val="000042"/>
                </a:solidFill>
              </a:defRPr>
            </a:pPr>
            <a:r>
              <a:t>Hey, eg eri</a:t>
            </a:r>
          </a:p>
          <a:p>
            <a:pPr>
              <a:buSzTx/>
              <a:buNone/>
              <a:defRPr sz="3000">
                <a:solidFill>
                  <a:srgbClr val="000042"/>
                </a:solidFill>
              </a:defRPr>
            </a:pPr>
            <a:r>
              <a:t>pappageykurin P.</a:t>
            </a:r>
          </a:p>
        </p:txBody>
      </p:sp>
      <p:pic>
        <p:nvPicPr>
          <p:cNvPr id="49" name="Pappageykurin1.png" descr="Pappageykuri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692150"/>
            <a:ext cx="3103563" cy="5545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2" build="p" animBg="1" advAuto="0"/>
      <p:bldP spid="49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115</Words>
  <Application>Microsoft Office PowerPoint</Application>
  <PresentationFormat>Skærmshow (4:3)</PresentationFormat>
  <Paragraphs>39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Comic Sans MS</vt:lpstr>
      <vt:lpstr>Times New Roman</vt:lpstr>
      <vt:lpstr>Standarddesign</vt:lpstr>
      <vt:lpstr>P p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p</dc:title>
  <cp:lastModifiedBy>Tóri Slættalíð</cp:lastModifiedBy>
  <cp:revision>13</cp:revision>
  <dcterms:modified xsi:type="dcterms:W3CDTF">2017-09-13T10:54:25Z</dcterms:modified>
</cp:coreProperties>
</file>