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4643966" y="1981200"/>
            <a:ext cx="3814235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angur J.jpeg" descr="Sangur J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19475" y="0"/>
            <a:ext cx="5724525" cy="481012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J j"/>
          <p:cNvSpPr txBox="1">
            <a:spLocks noGrp="1"/>
          </p:cNvSpPr>
          <p:nvPr>
            <p:ph type="title"/>
          </p:nvPr>
        </p:nvSpPr>
        <p:spPr>
          <a:xfrm>
            <a:off x="539750" y="549275"/>
            <a:ext cx="2233613" cy="1368425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0000CC"/>
                </a:solidFill>
              </a:defRPr>
            </a:lvl1pPr>
          </a:lstStyle>
          <a:p>
            <a:r>
              <a:t>J j</a:t>
            </a:r>
          </a:p>
        </p:txBody>
      </p:sp>
      <p:sp>
        <p:nvSpPr>
          <p:cNvPr id="24" name="Eg vil telja stjørnurnar…"/>
          <p:cNvSpPr txBox="1">
            <a:spLocks noGrp="1"/>
          </p:cNvSpPr>
          <p:nvPr>
            <p:ph type="body" idx="1"/>
          </p:nvPr>
        </p:nvSpPr>
        <p:spPr>
          <a:xfrm>
            <a:off x="323850" y="2590800"/>
            <a:ext cx="7993063" cy="4267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SzTx/>
              <a:buNone/>
              <a:defRPr sz="400">
                <a:solidFill>
                  <a:srgbClr val="000066"/>
                </a:solidFill>
              </a:defRPr>
            </a:pPr>
            <a:endParaRPr/>
          </a:p>
          <a:p>
            <a:pPr>
              <a:spcBef>
                <a:spcPts val="500"/>
              </a:spcBef>
              <a:buSzTx/>
              <a:buNone/>
              <a:defRPr sz="2200">
                <a:solidFill>
                  <a:srgbClr val="000066"/>
                </a:solidFill>
              </a:defRPr>
            </a:pPr>
            <a:r>
              <a:t>Eg vil telja stjørnurnar</a:t>
            </a:r>
          </a:p>
          <a:p>
            <a:pPr>
              <a:spcBef>
                <a:spcPts val="600"/>
              </a:spcBef>
              <a:buSzTx/>
              <a:buNone/>
              <a:defRPr sz="1400">
                <a:solidFill>
                  <a:srgbClr val="000066"/>
                </a:solidFill>
              </a:defRPr>
            </a:pPr>
            <a:endParaRPr/>
          </a:p>
          <a:p>
            <a:pPr>
              <a:spcBef>
                <a:spcPts val="500"/>
              </a:spcBef>
              <a:buSzTx/>
              <a:buNone/>
              <a:defRPr sz="2400">
                <a:solidFill>
                  <a:srgbClr val="000066"/>
                </a:solidFill>
              </a:defRPr>
            </a:pPr>
            <a:r>
              <a:t> </a:t>
            </a:r>
            <a:r>
              <a:rPr sz="1600"/>
              <a:t>1. ” Eg vil telja stjørnurnar,       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600">
                <a:solidFill>
                  <a:srgbClr val="000066"/>
                </a:solidFill>
              </a:defRPr>
            </a:pPr>
            <a:r>
              <a:t> nú ið friður valdar.                             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600">
                <a:solidFill>
                  <a:srgbClr val="000066"/>
                </a:solidFill>
              </a:defRPr>
            </a:pPr>
            <a:r>
              <a:t> Men tað er so torført at 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600">
                <a:solidFill>
                  <a:srgbClr val="000066"/>
                </a:solidFill>
              </a:defRPr>
            </a:pPr>
            <a:r>
              <a:t> fáa allar taldar.” </a:t>
            </a:r>
          </a:p>
          <a:p>
            <a:pPr>
              <a:lnSpc>
                <a:spcPct val="130000"/>
              </a:lnSpc>
              <a:spcBef>
                <a:spcPts val="0"/>
              </a:spcBef>
              <a:buChar char="•"/>
              <a:defRPr sz="1600">
                <a:solidFill>
                  <a:srgbClr val="000066"/>
                </a:solidFill>
              </a:defRPr>
            </a:pPr>
            <a:endParaRPr/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600">
                <a:solidFill>
                  <a:srgbClr val="000066"/>
                </a:solidFill>
              </a:defRPr>
            </a:pPr>
            <a:r>
              <a:t> 2. ” Eg má brúka fingrarnar 	3. ”Beinini! Ja, burtur við.        4. ”Enn er ikki nógmikið,”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600">
                <a:solidFill>
                  <a:srgbClr val="000066"/>
                </a:solidFill>
              </a:defRPr>
            </a:pPr>
            <a:r>
              <a:t> at telja tær, eg síggi.” 	bæði skógv og hosu!                 sigur hann og gánar.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600">
                <a:solidFill>
                  <a:srgbClr val="000066"/>
                </a:solidFill>
              </a:defRPr>
            </a:pPr>
            <a:r>
              <a:t> Men á sínum hondum hevur	Eg má telja tærnar við!”          ”Tað var nógv, nógv lættari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600">
                <a:solidFill>
                  <a:srgbClr val="000066"/>
                </a:solidFill>
              </a:defRPr>
            </a:pPr>
            <a:r>
              <a:t>Óli bara tíggju. 		 Sigur hann og brosar.               um eg taldi mánar.”</a:t>
            </a:r>
          </a:p>
        </p:txBody>
      </p:sp>
      <p:pic>
        <p:nvPicPr>
          <p:cNvPr id="2" name="Eg vil telja stjørnurnar- l">
            <a:hlinkClick r:id="" action="ppaction://media"/>
            <a:extLst>
              <a:ext uri="{FF2B5EF4-FFF2-40B4-BE49-F238E27FC236}">
                <a16:creationId xmlns:a16="http://schemas.microsoft.com/office/drawing/2014/main" id="{7AA4A4F3-FC28-4D29-B1E9-1797970B3F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6913" y="4919662"/>
            <a:ext cx="609600" cy="609600"/>
          </a:xfrm>
          <a:prstGeom prst="rect">
            <a:avLst/>
          </a:prstGeom>
        </p:spPr>
      </p:pic>
      <p:pic>
        <p:nvPicPr>
          <p:cNvPr id="3" name="Eg vil telja stjørnurnar">
            <a:hlinkClick r:id="" action="ppaction://media"/>
            <a:extLst>
              <a:ext uri="{FF2B5EF4-FFF2-40B4-BE49-F238E27FC236}">
                <a16:creationId xmlns:a16="http://schemas.microsoft.com/office/drawing/2014/main" id="{41B695CC-C2C5-4A25-A892-1A9A6FF32C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6913" y="589756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2000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16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77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2" animBg="1" advAuto="0"/>
      <p:bldP spid="23" grpId="1" animBg="1" advAuto="0"/>
      <p:bldP spid="24" grpId="3" build="p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Tekstsíðan til J - mamma fekk ein frakka3.png" descr="Tekstsíðan til J - mamma fekk ein frakka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7375" y="476250"/>
            <a:ext cx="6016625" cy="5768975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Mamma fekk ein frakka…"/>
          <p:cNvSpPr txBox="1">
            <a:spLocks noGrp="1"/>
          </p:cNvSpPr>
          <p:nvPr>
            <p:ph type="body" sz="quarter" idx="1"/>
          </p:nvPr>
        </p:nvSpPr>
        <p:spPr>
          <a:xfrm>
            <a:off x="539750" y="836612"/>
            <a:ext cx="4876800" cy="22860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300">
                <a:solidFill>
                  <a:srgbClr val="000066"/>
                </a:solidFill>
              </a:defRPr>
            </a:pPr>
            <a:r>
              <a:t>Mamma fekk ein frakka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300">
                <a:solidFill>
                  <a:srgbClr val="000066"/>
                </a:solidFill>
              </a:defRPr>
            </a:pPr>
            <a:r>
              <a:t>og pápi ein jakka,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300">
                <a:solidFill>
                  <a:srgbClr val="000066"/>
                </a:solidFill>
              </a:defRPr>
            </a:pPr>
            <a:r>
              <a:t>og eg fekk ein kjóla 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300">
                <a:solidFill>
                  <a:srgbClr val="000066"/>
                </a:solidFill>
              </a:defRPr>
            </a:pPr>
            <a:r>
              <a:t>til jóla.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 advAuto="0"/>
      <p:bldP spid="29" grpId="2" build="p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jørn og Petur endaliga.jpeg" descr="bjørn og Petur endaliga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7812" y="404812"/>
            <a:ext cx="5759451" cy="4292601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Lítla Bjørn etur…"/>
          <p:cNvSpPr txBox="1">
            <a:spLocks noGrp="1"/>
          </p:cNvSpPr>
          <p:nvPr>
            <p:ph type="body" sz="quarter" idx="1"/>
          </p:nvPr>
        </p:nvSpPr>
        <p:spPr>
          <a:xfrm>
            <a:off x="5219700" y="4508500"/>
            <a:ext cx="3352800" cy="1676400"/>
          </a:xfrm>
          <a:prstGeom prst="rect">
            <a:avLst/>
          </a:prstGeom>
        </p:spPr>
        <p:txBody>
          <a:bodyPr/>
          <a:lstStyle/>
          <a:p>
            <a:pPr marL="294894" indent="-294894" defTabSz="786384">
              <a:lnSpc>
                <a:spcPct val="120000"/>
              </a:lnSpc>
              <a:spcBef>
                <a:spcPts val="400"/>
              </a:spcBef>
              <a:buSzTx/>
              <a:buNone/>
              <a:defRPr sz="2064">
                <a:solidFill>
                  <a:srgbClr val="000066"/>
                </a:solidFill>
              </a:defRPr>
            </a:pPr>
            <a:r>
              <a:t>Lítla Bjørn etur </a:t>
            </a:r>
          </a:p>
          <a:p>
            <a:pPr marL="294894" indent="-294894" defTabSz="786384">
              <a:lnSpc>
                <a:spcPct val="120000"/>
              </a:lnSpc>
              <a:spcBef>
                <a:spcPts val="400"/>
              </a:spcBef>
              <a:buSzTx/>
              <a:buNone/>
              <a:defRPr sz="2064">
                <a:solidFill>
                  <a:srgbClr val="000066"/>
                </a:solidFill>
              </a:defRPr>
            </a:pPr>
            <a:r>
              <a:t>jogurt og jarð-ber,</a:t>
            </a:r>
          </a:p>
          <a:p>
            <a:pPr marL="294894" indent="-294894" defTabSz="786384">
              <a:lnSpc>
                <a:spcPct val="120000"/>
              </a:lnSpc>
              <a:spcBef>
                <a:spcPts val="400"/>
              </a:spcBef>
              <a:buSzTx/>
              <a:buNone/>
              <a:defRPr sz="2064">
                <a:solidFill>
                  <a:srgbClr val="000066"/>
                </a:solidFill>
              </a:defRPr>
            </a:pPr>
            <a:r>
              <a:t>og har er Petur.</a:t>
            </a:r>
          </a:p>
          <a:p>
            <a:pPr marL="294894" indent="-294894" defTabSz="786384">
              <a:lnSpc>
                <a:spcPct val="80000"/>
              </a:lnSpc>
              <a:spcBef>
                <a:spcPts val="400"/>
              </a:spcBef>
              <a:buSzTx/>
              <a:buNone/>
              <a:defRPr sz="1892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                                             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9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in jaguarur lá…"/>
          <p:cNvSpPr txBox="1">
            <a:spLocks noGrp="1"/>
          </p:cNvSpPr>
          <p:nvPr>
            <p:ph type="body" sz="quarter" idx="1"/>
          </p:nvPr>
        </p:nvSpPr>
        <p:spPr>
          <a:xfrm>
            <a:off x="5724525" y="4724400"/>
            <a:ext cx="3168650" cy="1447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400">
                <a:solidFill>
                  <a:srgbClr val="000066"/>
                </a:solidFill>
              </a:defRPr>
            </a:pPr>
            <a:r>
              <a:t>Ein jaguarur lá         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400">
                <a:solidFill>
                  <a:srgbClr val="000066"/>
                </a:solidFill>
              </a:defRPr>
            </a:pPr>
            <a:r>
              <a:t>við eina á.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400">
                <a:solidFill>
                  <a:srgbClr val="993300"/>
                </a:solidFill>
              </a:defRPr>
            </a:pPr>
            <a:r>
              <a:t>       </a:t>
            </a:r>
          </a:p>
        </p:txBody>
      </p:sp>
      <p:pic>
        <p:nvPicPr>
          <p:cNvPr id="35" name="jaguarur J 2.jpeg" descr="jaguarur J 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650" y="549275"/>
            <a:ext cx="7705725" cy="432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9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6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6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6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g elski jól og jóla-brús,…"/>
          <p:cNvSpPr txBox="1">
            <a:spLocks noGrp="1"/>
          </p:cNvSpPr>
          <p:nvPr>
            <p:ph type="body" sz="quarter" idx="1"/>
          </p:nvPr>
        </p:nvSpPr>
        <p:spPr>
          <a:xfrm>
            <a:off x="3203575" y="4868862"/>
            <a:ext cx="4191000" cy="12954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400">
                <a:solidFill>
                  <a:srgbClr val="000066"/>
                </a:solidFill>
              </a:defRPr>
            </a:pPr>
            <a:r>
              <a:t>Eg elski jól og jóla-brús,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400">
                <a:solidFill>
                  <a:srgbClr val="000066"/>
                </a:solidFill>
              </a:defRPr>
            </a:pPr>
            <a:r>
              <a:t>eg eri ein lítil jóla-mús.</a:t>
            </a:r>
          </a:p>
        </p:txBody>
      </p:sp>
      <p:pic>
        <p:nvPicPr>
          <p:cNvPr id="38" name="J2.png" descr="J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6600" y="549275"/>
            <a:ext cx="3222625" cy="3960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9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2" build="p" animBg="1" advAuto="0"/>
      <p:bldP spid="38" grpId="1" animBg="1" advAuto="0"/>
    </p:bldLst>
  </p:timing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Skærmshow (4:3)</PresentationFormat>
  <Paragraphs>26</Paragraphs>
  <Slides>5</Slides>
  <Notes>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8" baseType="lpstr">
      <vt:lpstr>Comic Sans MS</vt:lpstr>
      <vt:lpstr>Times New Roman</vt:lpstr>
      <vt:lpstr>Standarddesign</vt:lpstr>
      <vt:lpstr>J j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 j</dc:title>
  <cp:lastModifiedBy>Tóri Slættalíð</cp:lastModifiedBy>
  <cp:revision>1</cp:revision>
  <dcterms:modified xsi:type="dcterms:W3CDTF">2017-09-13T07:23:41Z</dcterms:modified>
</cp:coreProperties>
</file>