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Veðrið var lýggjari10 - tað, vit nýttu.jpeg" descr="Veðrið var lýggjari10 - tað, vit nýttu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90875" y="0"/>
            <a:ext cx="595312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V v"/>
          <p:cNvSpPr txBox="1">
            <a:spLocks noGrp="1"/>
          </p:cNvSpPr>
          <p:nvPr>
            <p:ph type="title"/>
          </p:nvPr>
        </p:nvSpPr>
        <p:spPr>
          <a:xfrm>
            <a:off x="685800" y="533399"/>
            <a:ext cx="19050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V v</a:t>
            </a:r>
          </a:p>
        </p:txBody>
      </p:sp>
      <p:sp>
        <p:nvSpPr>
          <p:cNvPr id="33" name="Veðrið varð lýggjari"/>
          <p:cNvSpPr txBox="1">
            <a:spLocks noGrp="1"/>
          </p:cNvSpPr>
          <p:nvPr>
            <p:ph type="body" sz="quarter" idx="1"/>
          </p:nvPr>
        </p:nvSpPr>
        <p:spPr>
          <a:xfrm>
            <a:off x="609600" y="2362200"/>
            <a:ext cx="3200400" cy="609600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buSzTx/>
              <a:buNone/>
              <a:defRPr sz="18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Veðrið varð lýggjari</a:t>
            </a:r>
          </a:p>
        </p:txBody>
      </p:sp>
      <p:sp>
        <p:nvSpPr>
          <p:cNvPr id="34" name="1. Veðrið varð lýggjari,…"/>
          <p:cNvSpPr txBox="1"/>
          <p:nvPr/>
        </p:nvSpPr>
        <p:spPr>
          <a:xfrm>
            <a:off x="609600" y="3124200"/>
            <a:ext cx="5257800" cy="3808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 Veðrið varð lýggjari,</a:t>
            </a:r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fjøllini fríðari,</a:t>
            </a:r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grasið varð nýggjari</a:t>
            </a:r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áin varð blíðari.</a:t>
            </a:r>
          </a:p>
          <a:p>
            <a:pPr>
              <a:spcBef>
                <a:spcPts val="1000"/>
              </a:spcBef>
              <a:defRPr sz="12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Fyrst komu snípurnar, 	3. Hønurnar gákandi,</a:t>
            </a:r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tjøldrini, láirnar,		skrukka so tvørliga,</a:t>
            </a:r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 mýrifípurnar,		kettan kom spákandi,</a:t>
            </a:r>
          </a:p>
          <a:p>
            <a:pPr>
              <a:spcBef>
                <a:spcPts val="900"/>
              </a:spcBef>
              <a:defRPr sz="1600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fittar sum snáirnar.		brosar so smørliga.</a:t>
            </a:r>
          </a:p>
          <a:p>
            <a:pPr>
              <a:spcBef>
                <a:spcPts val="900"/>
              </a:spcBef>
              <a:defRPr sz="1600">
                <a:solidFill>
                  <a:srgbClr val="B422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</a:t>
            </a:r>
          </a:p>
        </p:txBody>
      </p:sp>
      <p:pic>
        <p:nvPicPr>
          <p:cNvPr id="2" name="Veðrið varð lýggjari- lag">
            <a:hlinkClick r:id="" action="ppaction://media"/>
            <a:extLst>
              <a:ext uri="{FF2B5EF4-FFF2-40B4-BE49-F238E27FC236}">
                <a16:creationId xmlns:a16="http://schemas.microsoft.com/office/drawing/2014/main" id="{DE92F924-1FF3-4984-ACCF-CF78ED0FBF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0795" y="6096000"/>
            <a:ext cx="609600" cy="609600"/>
          </a:xfrm>
          <a:prstGeom prst="rect">
            <a:avLst/>
          </a:prstGeom>
        </p:spPr>
      </p:pic>
      <p:pic>
        <p:nvPicPr>
          <p:cNvPr id="3" name="Veðrið varð lýggjari">
            <a:hlinkClick r:id="" action="ppaction://media"/>
            <a:extLst>
              <a:ext uri="{FF2B5EF4-FFF2-40B4-BE49-F238E27FC236}">
                <a16:creationId xmlns:a16="http://schemas.microsoft.com/office/drawing/2014/main" id="{55F68C96-5B37-47E4-999D-FF2E900BF8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6687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0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7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2" animBg="1" advAuto="0"/>
      <p:bldP spid="32" grpId="1" animBg="1" advAuto="0"/>
      <p:bldP spid="33" grpId="3" animBg="1" advAuto="0"/>
      <p:bldP spid="34" grpId="4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vetur.jpeg" descr="vetur.jpeg"/>
          <p:cNvPicPr>
            <a:picLocks noChangeAspect="1"/>
          </p:cNvPicPr>
          <p:nvPr/>
        </p:nvPicPr>
        <p:blipFill>
          <a:blip r:embed="rId2">
            <a:extLst/>
          </a:blip>
          <a:srcRect t="3764"/>
          <a:stretch>
            <a:fillRect/>
          </a:stretch>
        </p:blipFill>
        <p:spPr>
          <a:xfrm>
            <a:off x="1295400" y="0"/>
            <a:ext cx="7848600" cy="681037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Mær dámar so væl, tá tað er vetur,…"/>
          <p:cNvSpPr txBox="1">
            <a:spLocks noGrp="1"/>
          </p:cNvSpPr>
          <p:nvPr>
            <p:ph type="body" sz="half" idx="1"/>
          </p:nvPr>
        </p:nvSpPr>
        <p:spPr>
          <a:xfrm>
            <a:off x="762000" y="609600"/>
            <a:ext cx="5334000" cy="3886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Mær dámar so væl, tá tað er vetur,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hygg, har eru Viggo og Petur.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Tað er kavi og gler,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oman brekku við ferð.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12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Vaks saman við teimum er,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000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vuff, vuff, vuff.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 advAuto="0"/>
      <p:bldP spid="39" grpId="2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ein vill vespa - red vasti.jpeg" descr="ein vill vespa - red vasti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143000"/>
            <a:ext cx="7924800" cy="512762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Ein vill vespa…"/>
          <p:cNvSpPr txBox="1">
            <a:spLocks noGrp="1"/>
          </p:cNvSpPr>
          <p:nvPr>
            <p:ph type="body" sz="quarter" idx="1"/>
          </p:nvPr>
        </p:nvSpPr>
        <p:spPr>
          <a:xfrm>
            <a:off x="1143000" y="914400"/>
            <a:ext cx="2209800" cy="1600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Ein vill vespa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var eftir Vár</a:t>
            </a:r>
          </a:p>
          <a:p>
            <a:pPr>
              <a:lnSpc>
                <a:spcPct val="130000"/>
              </a:lnSpc>
              <a:spcBef>
                <a:spcPts val="0"/>
              </a:spcBef>
              <a:buSzTx/>
              <a:buNone/>
              <a:defRPr sz="24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í gjár.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9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6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6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 advAuto="0"/>
      <p:bldP spid="42" grpId="2" build="p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Vatnballónir.jpeg" descr="Vatnballóni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24000"/>
            <a:ext cx="8001000" cy="477361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Vatn-ballónir,…"/>
          <p:cNvSpPr txBox="1">
            <a:spLocks noGrp="1"/>
          </p:cNvSpPr>
          <p:nvPr>
            <p:ph type="body" sz="quarter" idx="1"/>
          </p:nvPr>
        </p:nvSpPr>
        <p:spPr>
          <a:xfrm>
            <a:off x="1295400" y="685800"/>
            <a:ext cx="3048000" cy="2514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5468" indent="-315468" defTabSz="841247">
              <a:lnSpc>
                <a:spcPct val="130000"/>
              </a:lnSpc>
              <a:spcBef>
                <a:spcPts val="0"/>
              </a:spcBef>
              <a:buSzTx/>
              <a:buNone/>
              <a:defRPr sz="2116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Vatn-ballónir,</a:t>
            </a:r>
          </a:p>
          <a:p>
            <a:pPr marL="315468" indent="-315468" defTabSz="841247">
              <a:lnSpc>
                <a:spcPct val="130000"/>
              </a:lnSpc>
              <a:spcBef>
                <a:spcPts val="0"/>
              </a:spcBef>
              <a:buSzTx/>
              <a:buNone/>
              <a:defRPr sz="2116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vatn-ballónir.</a:t>
            </a:r>
          </a:p>
          <a:p>
            <a:pPr marL="315468" indent="-315468" defTabSz="841247">
              <a:lnSpc>
                <a:spcPct val="130000"/>
              </a:lnSpc>
              <a:spcBef>
                <a:spcPts val="0"/>
              </a:spcBef>
              <a:buSzTx/>
              <a:buNone/>
              <a:defRPr sz="2116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Vit eru so kát</a:t>
            </a:r>
          </a:p>
          <a:p>
            <a:pPr marL="315468" indent="-315468" defTabSz="841247">
              <a:lnSpc>
                <a:spcPct val="130000"/>
              </a:lnSpc>
              <a:spcBef>
                <a:spcPts val="0"/>
              </a:spcBef>
              <a:buSzTx/>
              <a:buNone/>
              <a:defRPr sz="2116">
                <a:solidFill>
                  <a:srgbClr val="00004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og so vát so vát.				</a:t>
            </a:r>
            <a:r>
              <a:rPr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9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6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6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6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6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1" animBg="1" advAuto="0"/>
      <p:bldP spid="45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Veðrurin V.jpeg" descr="Veðrurin V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762000"/>
            <a:ext cx="5008563" cy="399732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Hey, eg eri V."/>
          <p:cNvSpPr txBox="1">
            <a:spLocks noGrp="1"/>
          </p:cNvSpPr>
          <p:nvPr>
            <p:ph type="body" sz="quarter" idx="1"/>
          </p:nvPr>
        </p:nvSpPr>
        <p:spPr>
          <a:xfrm>
            <a:off x="3733800" y="5029200"/>
            <a:ext cx="3124200" cy="762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>
                <a:solidFill>
                  <a:srgbClr val="000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Hey, eg eri </a:t>
            </a:r>
            <a:r>
              <a:rPr>
                <a:solidFill>
                  <a:srgbClr val="0000CC"/>
                </a:solidFill>
              </a:rPr>
              <a:t>V.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 advAuto="0"/>
      <p:bldP spid="48" grpId="2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Skærmshow (4:3)</PresentationFormat>
  <Paragraphs>28</Paragraphs>
  <Slides>5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Times New Roman</vt:lpstr>
      <vt:lpstr>Standarddesign</vt:lpstr>
      <vt:lpstr>V v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v</dc:title>
  <cp:lastModifiedBy>Tóri Slættalíð</cp:lastModifiedBy>
  <cp:revision>1</cp:revision>
  <dcterms:modified xsi:type="dcterms:W3CDTF">2017-09-12T14:42:26Z</dcterms:modified>
</cp:coreProperties>
</file>