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ús2.jpeg" descr="Mús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219200"/>
            <a:ext cx="985838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rcRect b="15379"/>
          <a:stretch>
            <a:fillRect/>
          </a:stretch>
        </p:blipFill>
        <p:spPr>
          <a:xfrm rot="21069452">
            <a:off x="3513137" y="5554662"/>
            <a:ext cx="925513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Hundrað mýs2.jpeg" descr="Hundrað mýs2.jpeg"/>
          <p:cNvPicPr>
            <a:picLocks noChangeAspect="1"/>
          </p:cNvPicPr>
          <p:nvPr/>
        </p:nvPicPr>
        <p:blipFill>
          <a:blip r:embed="rId8">
            <a:extLst/>
          </a:blip>
          <a:srcRect r="7873"/>
          <a:stretch>
            <a:fillRect/>
          </a:stretch>
        </p:blipFill>
        <p:spPr>
          <a:xfrm>
            <a:off x="2663825" y="457200"/>
            <a:ext cx="6480175" cy="482282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Ý ý"/>
          <p:cNvSpPr txBox="1">
            <a:spLocks noGrp="1"/>
          </p:cNvSpPr>
          <p:nvPr>
            <p:ph type="title"/>
          </p:nvPr>
        </p:nvSpPr>
        <p:spPr>
          <a:xfrm>
            <a:off x="609599" y="0"/>
            <a:ext cx="2286002" cy="14779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Ý ý</a:t>
            </a:r>
          </a:p>
        </p:txBody>
      </p:sp>
      <p:sp>
        <p:nvSpPr>
          <p:cNvPr id="53" name="Hundrað mýs"/>
          <p:cNvSpPr txBox="1">
            <a:spLocks noGrp="1"/>
          </p:cNvSpPr>
          <p:nvPr>
            <p:ph type="body" sz="quarter" idx="1"/>
          </p:nvPr>
        </p:nvSpPr>
        <p:spPr>
          <a:xfrm>
            <a:off x="533400" y="1600200"/>
            <a:ext cx="2667000" cy="381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spcBef>
                <a:spcPts val="400"/>
              </a:spcBef>
              <a:buSzTx/>
              <a:buNone/>
              <a:defRPr sz="20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Hundrað mýs</a:t>
            </a:r>
          </a:p>
        </p:txBody>
      </p:sp>
      <p:sp>
        <p:nvSpPr>
          <p:cNvPr id="54" name="1. Hundrað mýs við tonn og klóm…"/>
          <p:cNvSpPr txBox="1"/>
          <p:nvPr/>
        </p:nvSpPr>
        <p:spPr>
          <a:xfrm>
            <a:off x="533400" y="2057400"/>
            <a:ext cx="8610600" cy="4619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5000"/>
              </a:lnSpc>
              <a:spcBef>
                <a:spcPts val="1000"/>
              </a:spcBef>
              <a:defRPr sz="2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Hundrað mýs við tonn og klóm	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elalítlum gummiskóm	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morgun loystu bóndans hest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riðu sær til músafest.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2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Hundrað mýs tær riðu sær,	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nokk so eymar vóru tær,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skjótt rann hestur yvir vøll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til dalin handan høgu fjøll.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2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Hundrað mýs í góðum lag,		4. Hundrað mýs, tær riðu heim,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tær fingu smør og brúsubað		men har stóð kettan fyri teim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ost, og mangt á borði lá,		og át tær allar (eitt, tvey, trý)</a:t>
            </a:r>
          </a:p>
          <a:p>
            <a:pPr>
              <a:lnSpc>
                <a:spcPct val="85000"/>
              </a:lnSpc>
              <a:spcBef>
                <a:spcPts val="900"/>
              </a:spcBef>
              <a:defRPr sz="1500">
                <a:solidFill>
                  <a:srgbClr val="00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ikki her skal sigast frá.		Við húð og hár – og beinum í.</a:t>
            </a:r>
          </a:p>
        </p:txBody>
      </p:sp>
      <p:pic>
        <p:nvPicPr>
          <p:cNvPr id="55" name="Mús 4.jpeg" descr="Mús 4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9592602" flipH="1">
            <a:off x="6394450" y="3963987"/>
            <a:ext cx="369888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Mús 5.jpeg" descr="Mús 5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1206239">
            <a:off x="3505200" y="4572000"/>
            <a:ext cx="1136650" cy="53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Mús 5.jpeg" descr="Mús 5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772400" y="4191000"/>
            <a:ext cx="990600" cy="4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Mús 4.jpeg" descr="Mús 4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200282">
            <a:off x="5562600" y="3962400"/>
            <a:ext cx="363538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Mús 5.jpeg" descr="Mús 5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299360" flipH="1">
            <a:off x="7924800" y="5943600"/>
            <a:ext cx="990600" cy="4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Mús 4.jpeg" descr="Mús 4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20000" y="5943600"/>
            <a:ext cx="365125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Hundrað mýs- lag">
            <a:hlinkClick r:id="" action="ppaction://media"/>
            <a:extLst>
              <a:ext uri="{FF2B5EF4-FFF2-40B4-BE49-F238E27FC236}">
                <a16:creationId xmlns:a16="http://schemas.microsoft.com/office/drawing/2014/main" id="{6B4121F9-8CFC-447C-AB15-CAA239FB4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04486" y="4540332"/>
            <a:ext cx="609600" cy="609600"/>
          </a:xfrm>
          <a:prstGeom prst="rect">
            <a:avLst/>
          </a:prstGeom>
        </p:spPr>
      </p:pic>
      <p:pic>
        <p:nvPicPr>
          <p:cNvPr id="3" name="Hundrað mýs">
            <a:hlinkClick r:id="" action="ppaction://media"/>
            <a:extLst>
              <a:ext uri="{FF2B5EF4-FFF2-40B4-BE49-F238E27FC236}">
                <a16:creationId xmlns:a16="http://schemas.microsoft.com/office/drawing/2014/main" id="{609FCCEC-776F-4FCE-BB46-B90A10F52F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05382" y="53303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0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" grpId="9" animBg="1" advAuto="0"/>
      <p:bldP spid="50" grpId="11" animBg="1" advAuto="0"/>
      <p:bldP spid="51" grpId="2" animBg="1" advAuto="0"/>
      <p:bldP spid="52" grpId="1" animBg="1" advAuto="0"/>
      <p:bldP spid="53" grpId="8" build="p" animBg="1" advAuto="0"/>
      <p:bldP spid="54" grpId="10" animBg="1" advAuto="0"/>
      <p:bldP spid="55" grpId="5" animBg="1" advAuto="0"/>
      <p:bldP spid="56" grpId="12" animBg="1" advAuto="0"/>
      <p:bldP spid="57" grpId="4" animBg="1" advAuto="0"/>
      <p:bldP spid="58" grpId="6" animBg="1" advAuto="0"/>
      <p:bldP spid="59" grpId="3" animBg="1" advAuto="0"/>
      <p:bldP spid="60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rakettin fór4.jpeg" descr="rakettin fór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28600"/>
            <a:ext cx="7848600" cy="569912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akettin fór,…"/>
          <p:cNvSpPr txBox="1">
            <a:spLocks noGrp="1"/>
          </p:cNvSpPr>
          <p:nvPr>
            <p:ph type="body" sz="quarter" idx="1"/>
          </p:nvPr>
        </p:nvSpPr>
        <p:spPr>
          <a:xfrm>
            <a:off x="5943600" y="4038600"/>
            <a:ext cx="3200400" cy="2438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Rakettin fór,</a:t>
            </a:r>
          </a:p>
          <a:p>
            <a:pPr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hon var so stór,</a:t>
            </a:r>
          </a:p>
          <a:p>
            <a:pPr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eitt, tvey, </a:t>
            </a:r>
          </a:p>
          <a:p>
            <a:pPr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upp í ský,</a:t>
            </a:r>
          </a:p>
          <a:p>
            <a:pPr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hon lýsir um </a:t>
            </a:r>
          </a:p>
          <a:p>
            <a:pPr>
              <a:lnSpc>
                <a:spcPct val="115000"/>
              </a:lnSpc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tann heila </a:t>
            </a:r>
          </a:p>
        </p:txBody>
      </p:sp>
      <p:sp>
        <p:nvSpPr>
          <p:cNvPr id="66" name="bý."/>
          <p:cNvSpPr txBox="1"/>
          <p:nvPr/>
        </p:nvSpPr>
        <p:spPr>
          <a:xfrm>
            <a:off x="6858000" y="5867400"/>
            <a:ext cx="6858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5000"/>
              </a:lnSpc>
              <a:spcBef>
                <a:spcPts val="400"/>
              </a:spcBef>
              <a:defRPr sz="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 sz="1800"/>
              <a:t>bý.</a:t>
            </a:r>
          </a:p>
        </p:txBody>
      </p:sp>
      <p:sp>
        <p:nvSpPr>
          <p:cNvPr id="67" name="trý,"/>
          <p:cNvSpPr txBox="1"/>
          <p:nvPr/>
        </p:nvSpPr>
        <p:spPr>
          <a:xfrm>
            <a:off x="6781800" y="4724400"/>
            <a:ext cx="609600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0000"/>
              </a:lnSpc>
              <a:spcBef>
                <a:spcPts val="400"/>
              </a:spcBef>
              <a:defRPr sz="200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</a:t>
            </a:r>
            <a:r>
              <a:rPr sz="1800">
                <a:latin typeface="Times New Roman"/>
                <a:ea typeface="Times New Roman"/>
                <a:cs typeface="Times New Roman"/>
                <a:sym typeface="Times New Roman"/>
              </a:rPr>
              <a:t>trý,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9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build="p" animBg="1" advAuto="0"/>
      <p:bldP spid="66" grpId="4" animBg="1" advAuto="0"/>
      <p:bldP spid="67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ýla - grýla3.jpeg" descr="ýla - grýla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228600"/>
            <a:ext cx="5516563" cy="4699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Leika fór at ýla,…"/>
          <p:cNvSpPr txBox="1">
            <a:spLocks noGrp="1"/>
          </p:cNvSpPr>
          <p:nvPr>
            <p:ph type="body" sz="quarter" idx="1"/>
          </p:nvPr>
        </p:nvSpPr>
        <p:spPr>
          <a:xfrm>
            <a:off x="3352800" y="5029200"/>
            <a:ext cx="4038600" cy="106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Leika fór at ýla,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5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tá inn kom ein </a:t>
            </a:r>
          </a:p>
        </p:txBody>
      </p:sp>
      <p:sp>
        <p:nvSpPr>
          <p:cNvPr id="71" name="grýla."/>
          <p:cNvSpPr txBox="1"/>
          <p:nvPr/>
        </p:nvSpPr>
        <p:spPr>
          <a:xfrm>
            <a:off x="5181600" y="5257800"/>
            <a:ext cx="1371600" cy="43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15000"/>
              </a:lnSpc>
              <a:spcBef>
                <a:spcPts val="600"/>
              </a:spcBef>
              <a:defRPr sz="200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</a:t>
            </a:r>
            <a:r>
              <a:rPr sz="2500">
                <a:latin typeface="Times New Roman"/>
                <a:ea typeface="Times New Roman"/>
                <a:cs typeface="Times New Roman"/>
                <a:sym typeface="Times New Roman"/>
              </a:rPr>
              <a:t>grýla.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 advAuto="0"/>
      <p:bldP spid="70" grpId="2" build="p" animBg="1" advAuto="0"/>
      <p:bldP spid="7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ýra mýs busta tenn…"/>
          <p:cNvSpPr txBox="1">
            <a:spLocks noGrp="1"/>
          </p:cNvSpPr>
          <p:nvPr>
            <p:ph type="body" sz="quarter" idx="1"/>
          </p:nvPr>
        </p:nvSpPr>
        <p:spPr>
          <a:xfrm>
            <a:off x="3505200" y="4495800"/>
            <a:ext cx="4191000" cy="137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Fýra mýs busta tenn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allar í senn.</a:t>
            </a:r>
          </a:p>
        </p:txBody>
      </p:sp>
      <p:pic>
        <p:nvPicPr>
          <p:cNvPr id="74" name="Mýs busta tenn3.jpeg" descr="Mýs busta tenn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0"/>
            <a:ext cx="8839200" cy="278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2" build="p" animBg="1" advAuto="0"/>
      <p:bldP spid="7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vær mýs ansa eftir,…"/>
          <p:cNvSpPr txBox="1">
            <a:spLocks noGrp="1"/>
          </p:cNvSpPr>
          <p:nvPr>
            <p:ph type="body" sz="quarter" idx="1"/>
          </p:nvPr>
        </p:nvSpPr>
        <p:spPr>
          <a:xfrm>
            <a:off x="3429000" y="4953000"/>
            <a:ext cx="3581400" cy="91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SzTx/>
              <a:buNone/>
              <a:defRPr sz="25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Tvær mýs ansa eftir,</a:t>
            </a:r>
          </a:p>
          <a:p>
            <a:pPr>
              <a:spcBef>
                <a:spcPts val="600"/>
              </a:spcBef>
              <a:buSzTx/>
              <a:buNone/>
              <a:defRPr sz="25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Ý</a:t>
            </a:r>
            <a:r>
              <a:rPr>
                <a:solidFill>
                  <a:srgbClr val="000000"/>
                </a:solidFill>
              </a:rPr>
              <a:t> </a:t>
            </a:r>
            <a:r>
              <a:t>ikki dettur.</a:t>
            </a:r>
          </a:p>
        </p:txBody>
      </p:sp>
      <p:pic>
        <p:nvPicPr>
          <p:cNvPr id="77" name="Ý - mýs - liðugt.jpeg" descr="Ý - mýs - liðug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609600"/>
            <a:ext cx="4343400" cy="3903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2" build="p" animBg="1" advAuto="0"/>
      <p:bldP spid="77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Skærmshow (4:3)</PresentationFormat>
  <Paragraphs>32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Times New Roman</vt:lpstr>
      <vt:lpstr>Standarddesign</vt:lpstr>
      <vt:lpstr>Ý ý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Ý ý</dc:title>
  <cp:lastModifiedBy>Tóri Slættalíð</cp:lastModifiedBy>
  <cp:revision>1</cp:revision>
  <dcterms:modified xsi:type="dcterms:W3CDTF">2017-09-12T14:43:01Z</dcterms:modified>
</cp:coreProperties>
</file>