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Y y"/>
          <p:cNvSpPr txBox="1">
            <a:spLocks noGrp="1"/>
          </p:cNvSpPr>
          <p:nvPr>
            <p:ph type="body" sz="quarter" idx="1"/>
          </p:nvPr>
        </p:nvSpPr>
        <p:spPr>
          <a:xfrm>
            <a:off x="6705600" y="0"/>
            <a:ext cx="19050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spcBef>
                <a:spcPts val="1800"/>
              </a:spcBef>
              <a:buSzTx/>
              <a:buNone/>
              <a:defRPr sz="7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Y y</a:t>
            </a:r>
          </a:p>
        </p:txBody>
      </p:sp>
      <p:pic>
        <p:nvPicPr>
          <p:cNvPr id="32" name="Yy.jpeg" descr="Yy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400" y="3048000"/>
            <a:ext cx="2459038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Vindeyga.jpeg" descr="Vindeyga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1000" y="762000"/>
            <a:ext cx="1590675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Lummalykta Óli…"/>
          <p:cNvSpPr txBox="1"/>
          <p:nvPr/>
        </p:nvSpPr>
        <p:spPr>
          <a:xfrm>
            <a:off x="2743200" y="228599"/>
            <a:ext cx="3581400" cy="594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Lummalykta Óli</a:t>
            </a:r>
          </a:p>
          <a:p>
            <a:pPr>
              <a:spcBef>
                <a:spcPts val="1000"/>
              </a:spcBef>
              <a:defRPr sz="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spcBef>
                <a:spcPts val="1000"/>
              </a:spcBef>
              <a:defRPr sz="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spcBef>
                <a:spcPts val="900"/>
              </a:spcBef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Kennir tú hann Lummalykta Óla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hann, tú veitst, við lummalykt og kjóla,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hevur sjálv tú nakrantíð hann sæð?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Nei, tí Óli svevur allan dag!</a:t>
            </a:r>
          </a:p>
          <a:p>
            <a:pPr>
              <a:lnSpc>
                <a:spcPct val="140000"/>
              </a:lnSpc>
              <a:defRPr sz="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tá móti kvøldi sólin setur,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fer hann upp og seg í kjólan letur,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tendrar síðan sína lummalykt,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so veit hann, kann hann ferðast trygt.</a:t>
            </a:r>
          </a:p>
          <a:p>
            <a:pPr>
              <a:lnSpc>
                <a:spcPct val="140000"/>
              </a:lnSpc>
              <a:defRPr sz="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Gongur hann við lyktini og lýsir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gjøgnum lyklarhol, har ofta gýsur,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vitar, um øll eru løgst í song,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vitjar hvørja gentu og hvønn drong.</a:t>
            </a:r>
          </a:p>
          <a:p>
            <a:pPr>
              <a:lnSpc>
                <a:spcPct val="140000"/>
              </a:lnSpc>
              <a:defRPr sz="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tá gelur dagsins fyrsti hani,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hevur Óli verið alla staðni – 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 vit vita, hóast toruslátt,</a:t>
            </a:r>
          </a:p>
          <a:p>
            <a:pPr>
              <a:lnSpc>
                <a:spcPct val="140000"/>
              </a:lnSpc>
              <a:defRPr sz="15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vit hava sovið væl í nátt.</a:t>
            </a:r>
          </a:p>
        </p:txBody>
      </p:sp>
      <p:pic>
        <p:nvPicPr>
          <p:cNvPr id="35" name="Lummalykta Óli5.jpeg" descr="Lummalykta Óli5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00762" y="1524000"/>
            <a:ext cx="3043238" cy="533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Lummalykta Óli- lag">
            <a:hlinkClick r:id="" action="ppaction://media"/>
            <a:extLst>
              <a:ext uri="{FF2B5EF4-FFF2-40B4-BE49-F238E27FC236}">
                <a16:creationId xmlns:a16="http://schemas.microsoft.com/office/drawing/2014/main" id="{0C6550CE-1CB5-42B6-ACC3-6191CA65B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59400" y="5179882"/>
            <a:ext cx="609600" cy="609600"/>
          </a:xfrm>
          <a:prstGeom prst="rect">
            <a:avLst/>
          </a:prstGeom>
        </p:spPr>
      </p:pic>
      <p:pic>
        <p:nvPicPr>
          <p:cNvPr id="3" name="Lummalykta Óli">
            <a:hlinkClick r:id="" action="ppaction://media"/>
            <a:extLst>
              <a:ext uri="{FF2B5EF4-FFF2-40B4-BE49-F238E27FC236}">
                <a16:creationId xmlns:a16="http://schemas.microsoft.com/office/drawing/2014/main" id="{B6D9D377-FAFA-402C-B981-6E4A9685B1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59400" y="60461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9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2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2000"/>
                                        <p:tgtEl>
                                          <p:spTgt spid="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3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4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3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3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6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1" build="p" animBg="1" advAuto="0"/>
      <p:bldP spid="32" grpId="3" animBg="1" advAuto="0"/>
      <p:bldP spid="33" grpId="2" animBg="1" advAuto="0"/>
      <p:bldP spid="34" grpId="4" build="p" bldLvl="5" animBg="1" advAuto="0"/>
      <p:bldP spid="35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g ynski mæ7.jpeg" descr="eg ynski mæ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4800"/>
            <a:ext cx="9144000" cy="626745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Eg ynski mær ymist til jóla,…"/>
          <p:cNvSpPr txBox="1">
            <a:spLocks noGrp="1"/>
          </p:cNvSpPr>
          <p:nvPr>
            <p:ph type="body" sz="quarter" idx="1"/>
          </p:nvPr>
        </p:nvSpPr>
        <p:spPr>
          <a:xfrm>
            <a:off x="457200" y="685800"/>
            <a:ext cx="3352800" cy="213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ynski mær ymist til jóla,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eina lykt sum hana hjá Óla.</a:t>
            </a:r>
          </a:p>
          <a:p>
            <a:pPr>
              <a:spcBef>
                <a:spcPts val="600"/>
              </a:spcBef>
              <a:buSzTx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eisini eitt so fitt fyl,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tað hjá lítla Emil.</a:t>
            </a:r>
          </a:p>
        </p:txBody>
      </p:sp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 advAuto="0"/>
      <p:bldP spid="40" grpId="4" build="p" animBg="1" advAuto="0"/>
      <p:bldP spid="41" grpId="2" animBg="1" advAuto="0"/>
      <p:bldP spid="42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lytla systi pyntar seg.jpeg" descr="lytla systi pyntar se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993775"/>
            <a:ext cx="7239000" cy="586422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ítla systi pyntar seg,…"/>
          <p:cNvSpPr txBox="1">
            <a:spLocks noGrp="1"/>
          </p:cNvSpPr>
          <p:nvPr>
            <p:ph type="body" sz="quarter" idx="1"/>
          </p:nvPr>
        </p:nvSpPr>
        <p:spPr>
          <a:xfrm>
            <a:off x="609600" y="457200"/>
            <a:ext cx="2971800" cy="2057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Lítla systi pyntar seg,</a:t>
            </a:r>
          </a:p>
          <a:p>
            <a:pPr>
              <a:lnSpc>
                <a:spcPct val="125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hon blómur setur í hárið.</a:t>
            </a:r>
          </a:p>
          <a:p>
            <a:pPr>
              <a:lnSpc>
                <a:spcPct val="125000"/>
              </a:lnSpc>
              <a:spcBef>
                <a:spcPts val="600"/>
              </a:spcBef>
              <a:buSzTx/>
              <a:buNone/>
              <a:defRPr sz="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5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stóra systi tyssi fær,</a:t>
            </a:r>
          </a:p>
          <a:p>
            <a:pPr>
              <a:lnSpc>
                <a:spcPct val="125000"/>
              </a:lnSpc>
              <a:spcBef>
                <a:spcPts val="400"/>
              </a:spcBef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 fínar eru báðar tvær.</a:t>
            </a:r>
          </a:p>
        </p:txBody>
      </p:sp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400800"/>
            <a:ext cx="21336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6477000"/>
            <a:ext cx="452438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600" y="6629400"/>
            <a:ext cx="66675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00" y="6553200"/>
            <a:ext cx="59055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" y="6629400"/>
            <a:ext cx="66675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1200" y="6324600"/>
            <a:ext cx="990600" cy="339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 advAuto="0"/>
      <p:bldP spid="45" grpId="8" build="p" animBg="1" advAuto="0"/>
      <p:bldP spid="46" grpId="7" animBg="1" advAuto="0"/>
      <p:bldP spid="47" grpId="3" animBg="1" advAuto="0"/>
      <p:bldP spid="48" grpId="5" animBg="1" advAuto="0"/>
      <p:bldP spid="49" grpId="6" animBg="1" advAuto="0"/>
      <p:bldP spid="50" grpId="4" animBg="1" advAuto="0"/>
      <p:bldP spid="5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y, eg eiti Y."/>
          <p:cNvSpPr txBox="1">
            <a:spLocks noGrp="1"/>
          </p:cNvSpPr>
          <p:nvPr>
            <p:ph type="body" sz="quarter" idx="1"/>
          </p:nvPr>
        </p:nvSpPr>
        <p:spPr>
          <a:xfrm>
            <a:off x="3657600" y="5105400"/>
            <a:ext cx="28194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Hey, eg eiti </a:t>
            </a:r>
            <a:r>
              <a:rPr>
                <a:solidFill>
                  <a:srgbClr val="FF0000"/>
                </a:solidFill>
              </a:rPr>
              <a:t>Y</a:t>
            </a:r>
            <a:r>
              <a:t>.</a:t>
            </a:r>
            <a:r>
              <a:rPr sz="4000"/>
              <a:t> </a:t>
            </a:r>
          </a:p>
        </p:txBody>
      </p:sp>
      <p:pic>
        <p:nvPicPr>
          <p:cNvPr id="54" name="Tekstsíðan til Y3.jpeg" descr="Tekstsíðan til Y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990600"/>
            <a:ext cx="3055938" cy="3965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2" animBg="1" advAuto="0"/>
      <p:bldP spid="54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Skærmshow (4:3)</PresentationFormat>
  <Paragraphs>34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cp:lastModifiedBy>Tóri Slættalíð</cp:lastModifiedBy>
  <cp:revision>1</cp:revision>
  <dcterms:modified xsi:type="dcterms:W3CDTF">2017-09-12T14:43:27Z</dcterms:modified>
</cp:coreProperties>
</file>