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0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rcRect t="2687"/>
          <a:stretch>
            <a:fillRect/>
          </a:stretch>
        </p:blipFill>
        <p:spPr>
          <a:xfrm>
            <a:off x="3394075" y="0"/>
            <a:ext cx="5749925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Ð ð"/>
          <p:cNvSpPr txBox="1">
            <a:spLocks noGrp="1"/>
          </p:cNvSpPr>
          <p:nvPr>
            <p:ph type="title"/>
          </p:nvPr>
        </p:nvSpPr>
        <p:spPr>
          <a:xfrm>
            <a:off x="762000" y="533399"/>
            <a:ext cx="19050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Ð ð</a:t>
            </a:r>
          </a:p>
        </p:txBody>
      </p:sp>
      <p:sp>
        <p:nvSpPr>
          <p:cNvPr id="24" name="Heystið, tað er júst nú komið…"/>
          <p:cNvSpPr txBox="1">
            <a:spLocks noGrp="1"/>
          </p:cNvSpPr>
          <p:nvPr>
            <p:ph type="body" sz="half" idx="1"/>
          </p:nvPr>
        </p:nvSpPr>
        <p:spPr>
          <a:xfrm>
            <a:off x="457200" y="3352800"/>
            <a:ext cx="38100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None/>
              <a:defRPr sz="20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Heystið, tað er júst nú komið 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/:  Heystið, tað er júst nú komið</a:t>
            </a:r>
            <a:endParaRPr b="1"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nú droymi eg barasta um várið.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Eg síggi grønka fjøll og dal,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við hvørt eitt vátaslettingsæl.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Men tað er long tíð enn,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800">
                <a:solidFill>
                  <a:srgbClr val="0000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várið kemur til sjóndar. :/</a:t>
            </a:r>
          </a:p>
        </p:txBody>
      </p:sp>
      <p:pic>
        <p:nvPicPr>
          <p:cNvPr id="25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34000" y="5562600"/>
            <a:ext cx="1209675" cy="577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920676">
            <a:off x="609600" y="2209800"/>
            <a:ext cx="1219200" cy="58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454254">
            <a:off x="2895600" y="1600200"/>
            <a:ext cx="762000" cy="50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Heystkanon- lag">
            <a:hlinkClick r:id="" action="ppaction://media"/>
            <a:extLst>
              <a:ext uri="{FF2B5EF4-FFF2-40B4-BE49-F238E27FC236}">
                <a16:creationId xmlns:a16="http://schemas.microsoft.com/office/drawing/2014/main" id="{A9F90AA2-3F04-43E5-8014-E26039B941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8950" y="5222875"/>
            <a:ext cx="609600" cy="609600"/>
          </a:xfrm>
          <a:prstGeom prst="rect">
            <a:avLst/>
          </a:prstGeom>
        </p:spPr>
      </p:pic>
      <p:pic>
        <p:nvPicPr>
          <p:cNvPr id="3" name="Heystkanon">
            <a:hlinkClick r:id="" action="ppaction://media"/>
            <a:extLst>
              <a:ext uri="{FF2B5EF4-FFF2-40B4-BE49-F238E27FC236}">
                <a16:creationId xmlns:a16="http://schemas.microsoft.com/office/drawing/2014/main" id="{9B79CB9C-F446-4F19-A812-C5F7E6D365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12771" y="60729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2" animBg="1" advAuto="0"/>
      <p:bldP spid="23" grpId="1" animBg="1" advAuto="0"/>
      <p:bldP spid="24" grpId="6" build="p" animBg="1" advAuto="0"/>
      <p:bldP spid="25" grpId="5" animBg="1" advAuto="0"/>
      <p:bldP spid="26" grpId="4" animBg="1" advAuto="0"/>
      <p:bldP spid="27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ey, ð eiti eg, kenna tit meg,…"/>
          <p:cNvSpPr txBox="1">
            <a:spLocks noGrp="1"/>
          </p:cNvSpPr>
          <p:nvPr>
            <p:ph type="body" sz="half" idx="1"/>
          </p:nvPr>
        </p:nvSpPr>
        <p:spPr>
          <a:xfrm>
            <a:off x="609600" y="1066800"/>
            <a:ext cx="37338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Hey, ð eiti eg, kenna tit meg,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besti bókstavur, tað eri eg.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Vit ð eru góð og spæla við ljóð,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eingin fær frið, tá vit eru við.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Vit standa á skíð, tá vit hava tíð,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fara á glið, øll lið um lið.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Vit aka avstað, so glað so glað,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koma so beint í eitt kavabað.</a:t>
            </a:r>
          </a:p>
        </p:txBody>
      </p:sp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0"/>
            <a:ext cx="43688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2" build="p" animBg="1" advAuto="0"/>
      <p:bldP spid="32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eyð - breyð.jpeg" descr="seyð - breyð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752600"/>
            <a:ext cx="6170613" cy="4416425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ólin sá Eyð…"/>
          <p:cNvSpPr txBox="1">
            <a:spLocks noGrp="1"/>
          </p:cNvSpPr>
          <p:nvPr>
            <p:ph type="body" sz="quarter" idx="1"/>
          </p:nvPr>
        </p:nvSpPr>
        <p:spPr>
          <a:xfrm>
            <a:off x="914399" y="762000"/>
            <a:ext cx="2286002" cy="1676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Sólin sá Eyð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ein seyð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eta</a:t>
            </a:r>
          </a:p>
        </p:txBody>
      </p:sp>
      <p:sp>
        <p:nvSpPr>
          <p:cNvPr id="36" name="br"/>
          <p:cNvSpPr txBox="1"/>
          <p:nvPr/>
        </p:nvSpPr>
        <p:spPr>
          <a:xfrm>
            <a:off x="1371600" y="1752600"/>
            <a:ext cx="5334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5000"/>
              </a:lnSpc>
              <a:spcBef>
                <a:spcPts val="1400"/>
              </a:spcBef>
              <a:defRPr sz="24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br</a:t>
            </a:r>
          </a:p>
        </p:txBody>
      </p:sp>
      <p:sp>
        <p:nvSpPr>
          <p:cNvPr id="37" name="ey"/>
          <p:cNvSpPr txBox="1"/>
          <p:nvPr/>
        </p:nvSpPr>
        <p:spPr>
          <a:xfrm>
            <a:off x="1524000" y="1752600"/>
            <a:ext cx="7620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5000"/>
              </a:lnSpc>
              <a:spcBef>
                <a:spcPts val="1400"/>
              </a:spcBef>
              <a:defRPr sz="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</a:t>
            </a:r>
            <a:r>
              <a:rPr sz="2400"/>
              <a:t>ey</a:t>
            </a:r>
          </a:p>
        </p:txBody>
      </p:sp>
      <p:sp>
        <p:nvSpPr>
          <p:cNvPr id="38" name="ð."/>
          <p:cNvSpPr txBox="1"/>
          <p:nvPr/>
        </p:nvSpPr>
        <p:spPr>
          <a:xfrm>
            <a:off x="1905000" y="1752600"/>
            <a:ext cx="5334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5000"/>
              </a:lnSpc>
              <a:spcBef>
                <a:spcPts val="1400"/>
              </a:spcBef>
              <a:defRPr sz="2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</a:t>
            </a:r>
            <a:r>
              <a:rPr sz="2400"/>
              <a:t>ð.</a:t>
            </a:r>
          </a:p>
        </p:txBody>
      </p:sp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3600" y="609600"/>
            <a:ext cx="1828800" cy="158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5" presetClass="entr" presetSubtype="9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5" presetClass="entr" presetSubtype="9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build="p" animBg="1" advAuto="0"/>
      <p:bldP spid="36" grpId="2" animBg="1" advAuto="0"/>
      <p:bldP spid="37" grpId="3" animBg="1" advAuto="0"/>
      <p:bldP spid="38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Vit ð eru best,…"/>
          <p:cNvSpPr txBox="1">
            <a:spLocks noGrp="1"/>
          </p:cNvSpPr>
          <p:nvPr>
            <p:ph type="body" sz="quarter" idx="1"/>
          </p:nvPr>
        </p:nvSpPr>
        <p:spPr>
          <a:xfrm>
            <a:off x="3733800" y="4800600"/>
            <a:ext cx="2667000" cy="121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6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Vit ð eru best,</a:t>
            </a:r>
          </a:p>
          <a:p>
            <a:pPr>
              <a:spcBef>
                <a:spcPts val="600"/>
              </a:spcBef>
              <a:buSzTx/>
              <a:buNone/>
              <a:defRPr sz="2600">
                <a:solidFill>
                  <a:srgbClr val="0000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ja, ja, ja.</a:t>
            </a:r>
          </a:p>
        </p:txBody>
      </p:sp>
      <p:pic>
        <p:nvPicPr>
          <p:cNvPr id="42" name="Ð2.png" descr="Ð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533400"/>
            <a:ext cx="296068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9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5" presetClass="entr" presetSubtype="9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2" build="p" animBg="1" advAuto="0"/>
      <p:bldP spid="42" grpId="1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Skærmshow (4:3)</PresentationFormat>
  <Paragraphs>28</Paragraphs>
  <Slides>4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Standarddesign</vt:lpstr>
      <vt:lpstr>Ð ð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Ð ð</dc:title>
  <cp:lastModifiedBy>Tóri Slættalíð</cp:lastModifiedBy>
  <cp:revision>1</cp:revision>
  <dcterms:modified xsi:type="dcterms:W3CDTF">2017-09-12T14:44:25Z</dcterms:modified>
</cp:coreProperties>
</file>