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Rektangel"/>
          <p:cNvSpPr>
            <a:spLocks noGrp="1"/>
          </p:cNvSpPr>
          <p:nvPr>
            <p:ph type="body" sz="half" idx="1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g veit eitt spóvareiður 4.jpeg" descr="Eg veit eitt spóvareiður 4.jpeg"/>
          <p:cNvPicPr>
            <a:picLocks noChangeAspect="1"/>
          </p:cNvPicPr>
          <p:nvPr/>
        </p:nvPicPr>
        <p:blipFill>
          <a:blip r:embed="rId6">
            <a:extLst/>
          </a:blip>
          <a:srcRect t="640"/>
          <a:stretch>
            <a:fillRect/>
          </a:stretch>
        </p:blipFill>
        <p:spPr>
          <a:xfrm>
            <a:off x="3100387" y="-1"/>
            <a:ext cx="6043613" cy="681355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ei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1981200" cy="1219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8000">
                <a:solidFill>
                  <a:srgbClr val="E65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ei</a:t>
            </a:r>
          </a:p>
        </p:txBody>
      </p:sp>
      <p:sp>
        <p:nvSpPr>
          <p:cNvPr id="34" name="Eg veit eitt spógvareiður…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veit eitt spógvareiður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Eg veit eitt spógvareiður,		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sigi ikki meir.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Tveir ungar spógvin eigur,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– i – so láta teir.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Og spógvarnir teir smúgva	4. Tá fæ og fuglur tigur,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um heyg og gil og lág,	tá livnar mangt í mær,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um torveygu – og flúgva 	tí seti eg meg niður.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við sangi til og frá.		Eg sigi ikki hvar.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Av palli áin fossar.		5. Í støðum likkur sita.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lotið fleyrar milt.		Og børn tey henta ber.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Teir munnu kenna á sær,	Men eingin fær at vita,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vil teim einki ilt.	 	hvar spógvareiðrið er.</a:t>
            </a:r>
          </a:p>
        </p:txBody>
      </p:sp>
      <p:pic>
        <p:nvPicPr>
          <p:cNvPr id="2" name="Eg veit eitt spógvareiður- ">
            <a:hlinkClick r:id="" action="ppaction://media"/>
            <a:extLst>
              <a:ext uri="{FF2B5EF4-FFF2-40B4-BE49-F238E27FC236}">
                <a16:creationId xmlns:a16="http://schemas.microsoft.com/office/drawing/2014/main" id="{8642AD91-E354-4FFA-BA5F-2F9B5DC15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5587" y="6166645"/>
            <a:ext cx="609600" cy="609600"/>
          </a:xfrm>
          <a:prstGeom prst="rect">
            <a:avLst/>
          </a:prstGeom>
        </p:spPr>
      </p:pic>
      <p:pic>
        <p:nvPicPr>
          <p:cNvPr id="3" name="Eg veit eitt spógvareiður">
            <a:hlinkClick r:id="" action="ppaction://media"/>
            <a:extLst>
              <a:ext uri="{FF2B5EF4-FFF2-40B4-BE49-F238E27FC236}">
                <a16:creationId xmlns:a16="http://schemas.microsoft.com/office/drawing/2014/main" id="{B5686DBE-B5EF-4136-889E-CD843FADF7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6157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9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0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5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2" animBg="1" advAuto="0"/>
      <p:bldP spid="33" grpId="1" animBg="1" advAuto="0"/>
      <p:bldP spid="34" grpId="3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in dropi dat4.jpeg" descr="ein dropi dat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990600"/>
            <a:ext cx="7086600" cy="528796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Eg fór heim,…"/>
          <p:cNvSpPr txBox="1">
            <a:spLocks noGrp="1"/>
          </p:cNvSpPr>
          <p:nvPr>
            <p:ph type="body" sz="quarter" idx="1"/>
          </p:nvPr>
        </p:nvSpPr>
        <p:spPr>
          <a:xfrm>
            <a:off x="685800" y="609600"/>
            <a:ext cx="4038600" cy="2819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fór heim,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tá ein dropi datt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á mín fína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Fyrst ein, so tveir,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 fleir og fleir.</a:t>
            </a:r>
          </a:p>
        </p:txBody>
      </p:sp>
      <p:pic>
        <p:nvPicPr>
          <p:cNvPr id="40" name="dropi.jpeg" descr="drop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3200" y="533400"/>
            <a:ext cx="250825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dropi.jpeg" descr="drop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89830">
            <a:off x="4267200" y="381000"/>
            <a:ext cx="238125" cy="2905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hatt."/>
          <p:cNvSpPr txBox="1"/>
          <p:nvPr/>
        </p:nvSpPr>
        <p:spPr>
          <a:xfrm>
            <a:off x="1905000" y="1524000"/>
            <a:ext cx="838200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hatt.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 advAuto="0"/>
      <p:bldP spid="39" grpId="4" build="p" animBg="1" advAuto="0"/>
      <p:bldP spid="40" grpId="3" animBg="1" advAuto="0"/>
      <p:bldP spid="41" grpId="2" animBg="1" advAuto="0"/>
      <p:bldP spid="42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eit - heit - skanning Vasti.jpeg" descr="geit - heit - skanning Vasti.jpeg"/>
          <p:cNvPicPr>
            <a:picLocks noChangeAspect="1"/>
          </p:cNvPicPr>
          <p:nvPr/>
        </p:nvPicPr>
        <p:blipFill>
          <a:blip r:embed="rId2">
            <a:extLst/>
          </a:blip>
          <a:srcRect r="13291"/>
          <a:stretch>
            <a:fillRect/>
          </a:stretch>
        </p:blipFill>
        <p:spPr>
          <a:xfrm>
            <a:off x="533400" y="0"/>
            <a:ext cx="7927975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Her er ein geit,…"/>
          <p:cNvSpPr txBox="1">
            <a:spLocks noGrp="1"/>
          </p:cNvSpPr>
          <p:nvPr>
            <p:ph type="body" sz="quarter" idx="1"/>
          </p:nvPr>
        </p:nvSpPr>
        <p:spPr>
          <a:xfrm>
            <a:off x="5334000" y="761999"/>
            <a:ext cx="2438400" cy="1143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 er ein geit,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er so</a:t>
            </a:r>
          </a:p>
        </p:txBody>
      </p:sp>
      <p:sp>
        <p:nvSpPr>
          <p:cNvPr id="46" name="h"/>
          <p:cNvSpPr txBox="1"/>
          <p:nvPr/>
        </p:nvSpPr>
        <p:spPr>
          <a:xfrm>
            <a:off x="6705600" y="1371600"/>
            <a:ext cx="3810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4000"/>
              </a:lnSpc>
              <a:spcBef>
                <a:spcPts val="1400"/>
              </a:spcBef>
              <a:defRPr sz="2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   </a:t>
            </a:r>
          </a:p>
        </p:txBody>
      </p:sp>
      <p:sp>
        <p:nvSpPr>
          <p:cNvPr id="47" name="ei"/>
          <p:cNvSpPr txBox="1"/>
          <p:nvPr/>
        </p:nvSpPr>
        <p:spPr>
          <a:xfrm>
            <a:off x="6705600" y="1295400"/>
            <a:ext cx="685800" cy="1075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7000"/>
              </a:lnSpc>
              <a:spcBef>
                <a:spcPts val="1500"/>
              </a:spcBef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z="400"/>
              <a:t>  </a:t>
            </a:r>
            <a:r>
              <a:rPr sz="2600"/>
              <a:t>ei</a:t>
            </a:r>
          </a:p>
        </p:txBody>
      </p:sp>
      <p:sp>
        <p:nvSpPr>
          <p:cNvPr id="48" name="t."/>
          <p:cNvSpPr txBox="1"/>
          <p:nvPr/>
        </p:nvSpPr>
        <p:spPr>
          <a:xfrm>
            <a:off x="7086600" y="1295400"/>
            <a:ext cx="838200" cy="4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7000"/>
              </a:lnSpc>
              <a:spcBef>
                <a:spcPts val="1500"/>
              </a:spcBef>
              <a:defRPr sz="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 sz="2600"/>
              <a:t>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 advAuto="0"/>
      <p:bldP spid="45" grpId="2" build="p" animBg="1" advAuto="0"/>
      <p:bldP spid="46" grpId="3" animBg="1" advAuto="0"/>
      <p:bldP spid="47" grpId="4" animBg="1" advAuto="0"/>
      <p:bldP spid="48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Eg breyt beinið 4.png" descr="Eg breyt beinið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828800"/>
            <a:ext cx="7924800" cy="48323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Eg breyt beinið,…"/>
          <p:cNvSpPr txBox="1">
            <a:spLocks noGrp="1"/>
          </p:cNvSpPr>
          <p:nvPr>
            <p:ph type="body" sz="quarter" idx="1"/>
          </p:nvPr>
        </p:nvSpPr>
        <p:spPr>
          <a:xfrm>
            <a:off x="6096000" y="533400"/>
            <a:ext cx="2514600" cy="1752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breyt beinið,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tá eg datt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av einum</a:t>
            </a:r>
          </a:p>
        </p:txBody>
      </p:sp>
      <p:sp>
        <p:nvSpPr>
          <p:cNvPr id="52" name="st"/>
          <p:cNvSpPr txBox="1"/>
          <p:nvPr/>
        </p:nvSpPr>
        <p:spPr>
          <a:xfrm>
            <a:off x="7315200" y="1524000"/>
            <a:ext cx="6858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spcBef>
                <a:spcPts val="1400"/>
              </a:spcBef>
              <a:defRPr sz="2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st</a:t>
            </a:r>
          </a:p>
        </p:txBody>
      </p:sp>
      <p:sp>
        <p:nvSpPr>
          <p:cNvPr id="53" name="ei"/>
          <p:cNvSpPr txBox="1"/>
          <p:nvPr/>
        </p:nvSpPr>
        <p:spPr>
          <a:xfrm>
            <a:off x="7467600" y="1524000"/>
            <a:ext cx="609600" cy="10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spcBef>
                <a:spcPts val="1400"/>
              </a:spcBef>
              <a:defRPr sz="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</a:t>
            </a:r>
            <a:r>
              <a:rPr sz="2400"/>
              <a:t>ei</a:t>
            </a:r>
          </a:p>
        </p:txBody>
      </p:sp>
      <p:sp>
        <p:nvSpPr>
          <p:cNvPr id="54" name="ni."/>
          <p:cNvSpPr txBox="1"/>
          <p:nvPr/>
        </p:nvSpPr>
        <p:spPr>
          <a:xfrm>
            <a:off x="7772400" y="1524000"/>
            <a:ext cx="533400" cy="10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spcBef>
                <a:spcPts val="1400"/>
              </a:spcBef>
              <a:defRPr sz="2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5" presetClass="entr" presetSubtype="9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0"/>
                            </p:stCondLst>
                            <p:childTnLst>
                              <p:par>
                                <p:cTn id="42" presetID="15" presetClass="entr" presetSubtype="9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  <p:bldP spid="51" grpId="2" build="p" animBg="1" advAuto="0"/>
      <p:bldP spid="52" grpId="3" animBg="1" advAuto="0"/>
      <p:bldP spid="53" grpId="4" animBg="1" advAuto="0"/>
      <p:bldP spid="54" grpId="5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Skærmshow (4:3)</PresentationFormat>
  <Paragraphs>35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ei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</dc:title>
  <cp:lastModifiedBy>Tóri Slættalíð</cp:lastModifiedBy>
  <cp:revision>1</cp:revision>
  <dcterms:modified xsi:type="dcterms:W3CDTF">2017-09-12T14:45:39Z</dcterms:modified>
</cp:coreProperties>
</file>