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ur.jpeg" descr="bilur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7400" y="28575"/>
            <a:ext cx="1981200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ey          oy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2743200" cy="1219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8000">
                <a:solidFill>
                  <a:srgbClr val="F262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ey</a:t>
            </a:r>
            <a:r>
              <a:rPr sz="1000"/>
              <a:t>          </a:t>
            </a:r>
            <a:r>
              <a:t>oy</a:t>
            </a:r>
          </a:p>
        </p:txBody>
      </p:sp>
      <p:sp>
        <p:nvSpPr>
          <p:cNvPr id="42" name="Sansasangur…"/>
          <p:cNvSpPr txBox="1"/>
          <p:nvPr/>
        </p:nvSpPr>
        <p:spPr>
          <a:xfrm>
            <a:off x="381000" y="2003122"/>
            <a:ext cx="4343400" cy="459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25000"/>
              </a:lnSpc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lnSpc>
                <a:spcPct val="125000"/>
              </a:lnSpc>
              <a:defRPr sz="20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Sansasangur</a:t>
            </a:r>
          </a:p>
          <a:p>
            <a:pPr>
              <a:lnSpc>
                <a:spcPct val="125000"/>
              </a:lnSpc>
              <a:defRPr sz="10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 Eg við oyrunum man hoyra,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larm frá bilunum sum koyra,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tann góða døgurðatónleik.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væl hoyri, tá tá tú tosar við meg.</a:t>
            </a:r>
          </a:p>
          <a:p>
            <a:pPr>
              <a:lnSpc>
                <a:spcPct val="125000"/>
              </a:lnSpc>
              <a:defRPr sz="1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 Eg við eygunum man síggja,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gamlar bilar og so nýggjar.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títt andlit tá tú smílist,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væl síggi, tá tú kemur til mín.</a:t>
            </a:r>
          </a:p>
          <a:p>
            <a:pPr>
              <a:lnSpc>
                <a:spcPct val="125000"/>
              </a:lnSpc>
              <a:defRPr sz="1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 Eg við nøsini kann fanga,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ringan royk úr septitanga.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Royk av blómunum, ið anga,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væl lukti, tá ið døgurði er.</a:t>
            </a:r>
          </a:p>
        </p:txBody>
      </p:sp>
      <p:sp>
        <p:nvSpPr>
          <p:cNvPr id="43" name="4.  Eg við tunguni man smakka,…"/>
          <p:cNvSpPr txBox="1"/>
          <p:nvPr/>
        </p:nvSpPr>
        <p:spPr>
          <a:xfrm>
            <a:off x="3505200" y="3857625"/>
            <a:ext cx="4191000" cy="288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5000"/>
              </a:lnSpc>
              <a:defRPr sz="200"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>
              <a:lnSpc>
                <a:spcPct val="125000"/>
              </a:lnSpc>
              <a:defRPr sz="100"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>
              <a:lnSpc>
                <a:spcPct val="125000"/>
              </a:lnSpc>
              <a:defRPr sz="400"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>
              <a:lnSpc>
                <a:spcPct val="125000"/>
              </a:lnSpc>
              <a:defRPr sz="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5000"/>
              </a:lnSpc>
              <a:defRPr sz="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  </a:t>
            </a: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við</a:t>
            </a:r>
            <a:r>
              <a:rPr dirty="0"/>
              <a:t> </a:t>
            </a:r>
            <a:r>
              <a:rPr dirty="0" err="1"/>
              <a:t>tunguni</a:t>
            </a:r>
            <a:r>
              <a:rPr dirty="0"/>
              <a:t> man </a:t>
            </a:r>
            <a:r>
              <a:rPr dirty="0" err="1"/>
              <a:t>smakka</a:t>
            </a:r>
            <a:r>
              <a:rPr dirty="0"/>
              <a:t>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bommini</a:t>
            </a:r>
            <a:r>
              <a:rPr dirty="0"/>
              <a:t> </a:t>
            </a:r>
            <a:r>
              <a:rPr dirty="0" err="1"/>
              <a:t>úr</a:t>
            </a:r>
            <a:r>
              <a:rPr dirty="0"/>
              <a:t> </a:t>
            </a:r>
            <a:r>
              <a:rPr dirty="0" err="1"/>
              <a:t>tínum</a:t>
            </a:r>
            <a:r>
              <a:rPr dirty="0"/>
              <a:t> </a:t>
            </a:r>
            <a:r>
              <a:rPr dirty="0" err="1"/>
              <a:t>pakka</a:t>
            </a:r>
            <a:r>
              <a:rPr dirty="0"/>
              <a:t>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Tvøst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spik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kjøtið</a:t>
            </a:r>
            <a:r>
              <a:rPr dirty="0"/>
              <a:t> </a:t>
            </a:r>
            <a:r>
              <a:rPr dirty="0" err="1"/>
              <a:t>hakkað</a:t>
            </a:r>
            <a:r>
              <a:rPr dirty="0"/>
              <a:t>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</a:t>
            </a:r>
            <a:r>
              <a:rPr dirty="0"/>
              <a:t> man </a:t>
            </a:r>
            <a:r>
              <a:rPr dirty="0" err="1"/>
              <a:t>smakka</a:t>
            </a:r>
            <a:r>
              <a:rPr dirty="0"/>
              <a:t>, </a:t>
            </a:r>
            <a:r>
              <a:rPr dirty="0" err="1"/>
              <a:t>tá</a:t>
            </a:r>
            <a:r>
              <a:rPr dirty="0"/>
              <a:t> </a:t>
            </a: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fái</a:t>
            </a:r>
            <a:r>
              <a:rPr dirty="0"/>
              <a:t> </a:t>
            </a:r>
            <a:r>
              <a:rPr dirty="0" err="1"/>
              <a:t>nakað</a:t>
            </a:r>
            <a:r>
              <a:rPr dirty="0"/>
              <a:t> </a:t>
            </a:r>
            <a:r>
              <a:rPr dirty="0" err="1"/>
              <a:t>gott</a:t>
            </a:r>
            <a:r>
              <a:rPr dirty="0"/>
              <a:t>.</a:t>
            </a:r>
          </a:p>
          <a:p>
            <a:pPr>
              <a:lnSpc>
                <a:spcPct val="125000"/>
              </a:lnSpc>
              <a:defRPr sz="12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5.  </a:t>
            </a: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við</a:t>
            </a:r>
            <a:r>
              <a:rPr dirty="0"/>
              <a:t> </a:t>
            </a:r>
            <a:r>
              <a:rPr dirty="0" err="1"/>
              <a:t>kroppinum</a:t>
            </a:r>
            <a:r>
              <a:rPr dirty="0"/>
              <a:t> </a:t>
            </a:r>
            <a:r>
              <a:rPr dirty="0" err="1"/>
              <a:t>væl</a:t>
            </a:r>
            <a:r>
              <a:rPr dirty="0"/>
              <a:t> </a:t>
            </a:r>
            <a:r>
              <a:rPr dirty="0" err="1"/>
              <a:t>føli</a:t>
            </a:r>
            <a:r>
              <a:rPr dirty="0"/>
              <a:t>,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tá</a:t>
            </a:r>
            <a:r>
              <a:rPr dirty="0"/>
              <a:t> </a:t>
            </a: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detti</a:t>
            </a:r>
            <a:r>
              <a:rPr dirty="0"/>
              <a:t>, </a:t>
            </a:r>
            <a:r>
              <a:rPr dirty="0" err="1"/>
              <a:t>fái</a:t>
            </a:r>
            <a:r>
              <a:rPr dirty="0"/>
              <a:t> </a:t>
            </a:r>
            <a:r>
              <a:rPr dirty="0" err="1"/>
              <a:t>ilt</a:t>
            </a:r>
            <a:r>
              <a:rPr dirty="0"/>
              <a:t>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Tá</a:t>
            </a:r>
            <a:r>
              <a:rPr dirty="0"/>
              <a:t> </a:t>
            </a:r>
            <a:r>
              <a:rPr dirty="0" err="1"/>
              <a:t>ið</a:t>
            </a:r>
            <a:r>
              <a:rPr dirty="0"/>
              <a:t> </a:t>
            </a:r>
            <a:r>
              <a:rPr dirty="0" err="1"/>
              <a:t>vindur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kølið</a:t>
            </a:r>
            <a:r>
              <a:rPr dirty="0"/>
              <a:t>.</a:t>
            </a:r>
          </a:p>
          <a:p>
            <a:pPr>
              <a:lnSpc>
                <a:spcPct val="125000"/>
              </a:lnSpc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væl</a:t>
            </a:r>
            <a:r>
              <a:rPr dirty="0"/>
              <a:t> </a:t>
            </a:r>
            <a:r>
              <a:rPr dirty="0" err="1"/>
              <a:t>føli</a:t>
            </a:r>
            <a:r>
              <a:rPr dirty="0"/>
              <a:t>, </a:t>
            </a:r>
            <a:r>
              <a:rPr dirty="0" err="1"/>
              <a:t>tá</a:t>
            </a:r>
            <a:r>
              <a:rPr dirty="0"/>
              <a:t> </a:t>
            </a:r>
            <a:r>
              <a:rPr dirty="0" err="1"/>
              <a:t>eg</a:t>
            </a:r>
            <a:r>
              <a:rPr dirty="0"/>
              <a:t> </a:t>
            </a:r>
            <a:r>
              <a:rPr dirty="0" err="1"/>
              <a:t>fái</a:t>
            </a:r>
            <a:r>
              <a:rPr dirty="0"/>
              <a:t> </a:t>
            </a:r>
            <a:r>
              <a:rPr dirty="0" err="1"/>
              <a:t>eitt</a:t>
            </a:r>
            <a:r>
              <a:rPr dirty="0"/>
              <a:t> </a:t>
            </a:r>
            <a:r>
              <a:rPr dirty="0" err="1"/>
              <a:t>klemm</a:t>
            </a:r>
            <a:r>
              <a:rPr dirty="0"/>
              <a:t>.</a:t>
            </a:r>
          </a:p>
        </p:txBody>
      </p:sp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8000" y="1295400"/>
            <a:ext cx="179705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7200" y="1219200"/>
            <a:ext cx="2133600" cy="949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39000" y="3429000"/>
            <a:ext cx="14224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52800" y="2173287"/>
            <a:ext cx="2743200" cy="170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57600" y="457200"/>
            <a:ext cx="1828800" cy="1360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ansasangur- lag">
            <a:hlinkClick r:id="" action="ppaction://media"/>
            <a:extLst>
              <a:ext uri="{FF2B5EF4-FFF2-40B4-BE49-F238E27FC236}">
                <a16:creationId xmlns:a16="http://schemas.microsoft.com/office/drawing/2014/main" id="{911495EF-170B-4E99-BA20-14D87527D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62700" y="4914900"/>
            <a:ext cx="609600" cy="609600"/>
          </a:xfrm>
          <a:prstGeom prst="rect">
            <a:avLst/>
          </a:prstGeom>
        </p:spPr>
      </p:pic>
      <p:pic>
        <p:nvPicPr>
          <p:cNvPr id="3" name="Sansasangur">
            <a:hlinkClick r:id="" action="ppaction://media"/>
            <a:extLst>
              <a:ext uri="{FF2B5EF4-FFF2-40B4-BE49-F238E27FC236}">
                <a16:creationId xmlns:a16="http://schemas.microsoft.com/office/drawing/2014/main" id="{4D624D04-61BE-46F3-94C4-CE9AA43AE9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62700" y="58315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8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7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3" animBg="1" advAuto="0"/>
      <p:bldP spid="41" grpId="1" animBg="1" advAuto="0"/>
      <p:bldP spid="42" grpId="8" build="p" bldLvl="5" animBg="1" advAuto="0"/>
      <p:bldP spid="43" grpId="9" build="p" bldLvl="5" animBg="1" advAuto="0"/>
      <p:bldP spid="44" grpId="6" animBg="1" advAuto="0"/>
      <p:bldP spid="45" grpId="2" animBg="1" advAuto="0"/>
      <p:bldP spid="46" grpId="5" animBg="1" advAuto="0"/>
      <p:bldP spid="47" grpId="4" animBg="1" advAuto="0"/>
      <p:bldP spid="48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høna5 skanning Vasti.png" descr="høna5 skanning Vas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90600"/>
            <a:ext cx="7620000" cy="547846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Ein høna,…"/>
          <p:cNvSpPr txBox="1">
            <a:spLocks noGrp="1"/>
          </p:cNvSpPr>
          <p:nvPr>
            <p:ph type="body" sz="quarter" idx="1"/>
          </p:nvPr>
        </p:nvSpPr>
        <p:spPr>
          <a:xfrm>
            <a:off x="914400" y="457199"/>
            <a:ext cx="3505200" cy="2286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høna,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hevur reyðan reyk,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sær ein pappageyk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skera</a:t>
            </a:r>
          </a:p>
        </p:txBody>
      </p:sp>
      <p:sp>
        <p:nvSpPr>
          <p:cNvPr id="54" name="l"/>
          <p:cNvSpPr txBox="1"/>
          <p:nvPr/>
        </p:nvSpPr>
        <p:spPr>
          <a:xfrm>
            <a:off x="1600200" y="1905000"/>
            <a:ext cx="228600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04999"/>
              </a:lnSpc>
              <a:spcBef>
                <a:spcPts val="1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55" name="ey"/>
          <p:cNvSpPr txBox="1"/>
          <p:nvPr/>
        </p:nvSpPr>
        <p:spPr>
          <a:xfrm>
            <a:off x="1676400" y="1905000"/>
            <a:ext cx="533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2400"/>
              <a:t>ey</a:t>
            </a:r>
          </a:p>
        </p:txBody>
      </p:sp>
      <p:sp>
        <p:nvSpPr>
          <p:cNvPr id="56" name="k."/>
          <p:cNvSpPr txBox="1"/>
          <p:nvPr/>
        </p:nvSpPr>
        <p:spPr>
          <a:xfrm>
            <a:off x="1905000" y="1905000"/>
            <a:ext cx="6858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</a:t>
            </a:r>
            <a:r>
              <a:rPr sz="2400"/>
              <a:t>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5" presetClass="entr" presetSubtype="9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15" presetClass="entr" presetSubtype="9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2" build="p" animBg="1" advAuto="0"/>
      <p:bldP spid="54" grpId="3" animBg="1" advAuto="0"/>
      <p:bldP spid="55" grpId="4" animBg="1" advAuto="0"/>
      <p:bldP spid="56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leyva - skanning Vasti.jpeg" descr="leyva - skanning Vast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381000"/>
            <a:ext cx="7010400" cy="621188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Hey, hey, hey,…"/>
          <p:cNvSpPr txBox="1">
            <a:spLocks noGrp="1"/>
          </p:cNvSpPr>
          <p:nvPr>
            <p:ph type="body" sz="quarter" idx="1"/>
          </p:nvPr>
        </p:nvSpPr>
        <p:spPr>
          <a:xfrm>
            <a:off x="990600" y="609600"/>
            <a:ext cx="37338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hey, hey,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leyva fer at keypa breyð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nøkur ber, sum eru reyð.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animBg="1" advAuto="0"/>
      <p:bldP spid="59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roysningurin Roy - skanning Vasti.jpeg" descr="roysningurin Roy - skanning Vast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524000"/>
            <a:ext cx="8229600" cy="479266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Oy, oy, oy…"/>
          <p:cNvSpPr txBox="1">
            <a:spLocks noGrp="1"/>
          </p:cNvSpPr>
          <p:nvPr>
            <p:ph type="body" sz="quarter" idx="1"/>
          </p:nvPr>
        </p:nvSpPr>
        <p:spPr>
          <a:xfrm>
            <a:off x="914400" y="609599"/>
            <a:ext cx="2971800" cy="2286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Oy, oy, oy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roysningurin Roy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goymir seg,</a:t>
            </a:r>
          </a:p>
          <a:p>
            <a:pPr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 finna ikki meg.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  <p:bldP spid="62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loy3 - skanning Vasti.png" descr="Floy3 - skanning Vas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828800"/>
            <a:ext cx="8915400" cy="407352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Hoyr,…"/>
          <p:cNvSpPr txBox="1">
            <a:spLocks noGrp="1"/>
          </p:cNvSpPr>
          <p:nvPr>
            <p:ph type="body" sz="quarter" idx="1"/>
          </p:nvPr>
        </p:nvSpPr>
        <p:spPr>
          <a:xfrm>
            <a:off x="5943600" y="685800"/>
            <a:ext cx="22098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Hoyr,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hatta er Floy,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</a:t>
            </a:r>
          </a:p>
        </p:txBody>
      </p:sp>
      <p:sp>
        <p:nvSpPr>
          <p:cNvPr id="66" name="g"/>
          <p:cNvSpPr txBox="1"/>
          <p:nvPr/>
        </p:nvSpPr>
        <p:spPr>
          <a:xfrm>
            <a:off x="6553200" y="1752600"/>
            <a:ext cx="3810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</a:t>
            </a:r>
          </a:p>
        </p:txBody>
      </p:sp>
      <p:sp>
        <p:nvSpPr>
          <p:cNvPr id="67" name="oy"/>
          <p:cNvSpPr txBox="1"/>
          <p:nvPr/>
        </p:nvSpPr>
        <p:spPr>
          <a:xfrm>
            <a:off x="6629400" y="1752600"/>
            <a:ext cx="6096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defRPr sz="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</a:p>
        </p:txBody>
      </p:sp>
      <p:sp>
        <p:nvSpPr>
          <p:cNvPr id="68" name="r."/>
          <p:cNvSpPr txBox="1"/>
          <p:nvPr/>
        </p:nvSpPr>
        <p:spPr>
          <a:xfrm>
            <a:off x="7010400" y="1752600"/>
            <a:ext cx="6096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defRPr sz="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2400"/>
              <a:t>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build="p" animBg="1" advAuto="0"/>
      <p:bldP spid="66" grpId="3" animBg="1" advAuto="0"/>
      <p:bldP spid="67" grpId="4" animBg="1" advAuto="0"/>
      <p:bldP spid="68" grpId="5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Skærmshow (4:3)</PresentationFormat>
  <Paragraphs>52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Times New Roman</vt:lpstr>
      <vt:lpstr>Standarddesign</vt:lpstr>
      <vt:lpstr>ey          oy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         oy</dc:title>
  <cp:lastModifiedBy>Tóri Slættalíð</cp:lastModifiedBy>
  <cp:revision>2</cp:revision>
  <dcterms:modified xsi:type="dcterms:W3CDTF">2017-09-13T07:24:54Z</dcterms:modified>
</cp:coreProperties>
</file>