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22" name="U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A14C-7CF3-4786-84B0-98F6CAF6DEE7}" type="datetimeFigureOut">
              <a:rPr lang="da-DK" smtClean="0"/>
              <a:pPr/>
              <a:t>27/05/11</a:t>
            </a:fld>
            <a:endParaRPr lang="da-DK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ED9FF-DE75-4E84-9846-EA41694F2B0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A14C-7CF3-4786-84B0-98F6CAF6DEE7}" type="datetimeFigureOut">
              <a:rPr lang="da-DK" smtClean="0"/>
              <a:pPr/>
              <a:t>27/05/11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ED9FF-DE75-4E84-9846-EA41694F2B0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A14C-7CF3-4786-84B0-98F6CAF6DEE7}" type="datetimeFigureOut">
              <a:rPr lang="da-DK" smtClean="0"/>
              <a:pPr/>
              <a:t>27/05/11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ED9FF-DE75-4E84-9846-EA41694F2B0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A14C-7CF3-4786-84B0-98F6CAF6DEE7}" type="datetimeFigureOut">
              <a:rPr lang="da-DK" smtClean="0"/>
              <a:pPr/>
              <a:t>27/05/11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ED9FF-DE75-4E84-9846-EA41694F2B0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A14C-7CF3-4786-84B0-98F6CAF6DEE7}" type="datetimeFigureOut">
              <a:rPr lang="da-DK" smtClean="0"/>
              <a:pPr/>
              <a:t>27/05/11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ED9FF-DE75-4E84-9846-EA41694F2B0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A14C-7CF3-4786-84B0-98F6CAF6DEE7}" type="datetimeFigureOut">
              <a:rPr lang="da-DK" smtClean="0"/>
              <a:pPr/>
              <a:t>27/05/11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ED9FF-DE75-4E84-9846-EA41694F2B0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A14C-7CF3-4786-84B0-98F6CAF6DEE7}" type="datetimeFigureOut">
              <a:rPr lang="da-DK" smtClean="0"/>
              <a:pPr/>
              <a:t>27/05/11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ED9FF-DE75-4E84-9846-EA41694F2B0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A14C-7CF3-4786-84B0-98F6CAF6DEE7}" type="datetimeFigureOut">
              <a:rPr lang="da-DK" smtClean="0"/>
              <a:pPr/>
              <a:t>27/05/11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ED9FF-DE75-4E84-9846-EA41694F2B0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A14C-7CF3-4786-84B0-98F6CAF6DEE7}" type="datetimeFigureOut">
              <a:rPr lang="da-DK" smtClean="0"/>
              <a:pPr/>
              <a:t>27/05/11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ED9FF-DE75-4E84-9846-EA41694F2B0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6" name="Rektangel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A14C-7CF3-4786-84B0-98F6CAF6DEE7}" type="datetimeFigureOut">
              <a:rPr lang="da-DK" smtClean="0"/>
              <a:pPr/>
              <a:t>27/05/11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ED9FF-DE75-4E84-9846-EA41694F2B0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A14C-7CF3-4786-84B0-98F6CAF6DEE7}" type="datetimeFigureOut">
              <a:rPr lang="da-DK" smtClean="0"/>
              <a:pPr/>
              <a:t>27/05/11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ED9FF-DE75-4E84-9846-EA41694F2B0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9" name="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ran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ladsholder til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Pladsholder til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24" name="Pladsholder til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AECA14C-7CF3-4786-84B0-98F6CAF6DEE7}" type="datetimeFigureOut">
              <a:rPr lang="da-DK" smtClean="0"/>
              <a:pPr/>
              <a:t>27/05/11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a-DK"/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1ED9FF-DE75-4E84-9846-EA41694F2B0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5" name="Rektangel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wmf"/><Relationship Id="rId3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071569"/>
          </a:xfrm>
        </p:spPr>
        <p:txBody>
          <a:bodyPr/>
          <a:lstStyle/>
          <a:p>
            <a:pPr algn="ctr"/>
            <a:r>
              <a:rPr lang="en-US" dirty="0" err="1" smtClean="0"/>
              <a:t>Mitosa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meiosa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1071546"/>
            <a:ext cx="6400800" cy="456725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Mitosa</a:t>
            </a:r>
            <a:endParaRPr lang="en-US" sz="2400" dirty="0" smtClean="0"/>
          </a:p>
          <a:p>
            <a:pPr algn="l"/>
            <a:r>
              <a:rPr lang="en-US" sz="1400" dirty="0" err="1" smtClean="0"/>
              <a:t>Kyknan</a:t>
            </a:r>
            <a:r>
              <a:rPr lang="en-US" sz="1400" dirty="0" smtClean="0"/>
              <a:t> </a:t>
            </a:r>
            <a:r>
              <a:rPr lang="en-US" sz="1400" dirty="0" err="1" smtClean="0"/>
              <a:t>býtir</a:t>
            </a:r>
            <a:r>
              <a:rPr lang="en-US" sz="1400" dirty="0" smtClean="0"/>
              <a:t> </a:t>
            </a:r>
            <a:r>
              <a:rPr lang="en-US" sz="1400" dirty="0" err="1" smtClean="0"/>
              <a:t>seg</a:t>
            </a:r>
            <a:r>
              <a:rPr lang="en-US" sz="1400" dirty="0" smtClean="0"/>
              <a:t> í </a:t>
            </a:r>
            <a:r>
              <a:rPr lang="en-US" sz="1400" dirty="0" err="1" smtClean="0"/>
              <a:t>tvær</a:t>
            </a:r>
            <a:r>
              <a:rPr lang="en-US" sz="1400" dirty="0" smtClean="0"/>
              <a:t> </a:t>
            </a:r>
            <a:r>
              <a:rPr lang="en-US" sz="1400" dirty="0" err="1" smtClean="0"/>
              <a:t>kyknur</a:t>
            </a:r>
            <a:r>
              <a:rPr lang="en-US" sz="1400" dirty="0" smtClean="0"/>
              <a:t>, </a:t>
            </a:r>
            <a:r>
              <a:rPr lang="en-US" sz="1400" dirty="0" err="1" smtClean="0"/>
              <a:t>ið</a:t>
            </a:r>
            <a:r>
              <a:rPr lang="en-US" sz="1400" dirty="0" smtClean="0"/>
              <a:t> </a:t>
            </a:r>
            <a:r>
              <a:rPr lang="en-US" sz="1400" dirty="0" err="1" smtClean="0"/>
              <a:t>eru</a:t>
            </a:r>
            <a:r>
              <a:rPr lang="en-US" sz="1400" dirty="0" smtClean="0"/>
              <a:t> </a:t>
            </a:r>
            <a:r>
              <a:rPr lang="en-US" sz="1400" dirty="0" err="1" smtClean="0"/>
              <a:t>eins</a:t>
            </a:r>
            <a:r>
              <a:rPr lang="en-US" sz="1400" dirty="0" smtClean="0"/>
              <a:t>. </a:t>
            </a:r>
            <a:r>
              <a:rPr lang="en-US" sz="1400" dirty="0" err="1" smtClean="0"/>
              <a:t>Hesar</a:t>
            </a:r>
            <a:r>
              <a:rPr lang="en-US" sz="1400" dirty="0" smtClean="0"/>
              <a:t> </a:t>
            </a:r>
            <a:r>
              <a:rPr lang="en-US" sz="1400" dirty="0" err="1" smtClean="0"/>
              <a:t>hava</a:t>
            </a:r>
            <a:r>
              <a:rPr lang="en-US" sz="1400" dirty="0" smtClean="0"/>
              <a:t> </a:t>
            </a:r>
            <a:r>
              <a:rPr lang="en-US" sz="1400" dirty="0" err="1" smtClean="0"/>
              <a:t>sama</a:t>
            </a:r>
            <a:r>
              <a:rPr lang="en-US" sz="1400" dirty="0" smtClean="0"/>
              <a:t> </a:t>
            </a:r>
            <a:r>
              <a:rPr lang="en-US" sz="1400" dirty="0" err="1" smtClean="0"/>
              <a:t>tal</a:t>
            </a:r>
            <a:r>
              <a:rPr lang="en-US" sz="1400" dirty="0" smtClean="0"/>
              <a:t> </a:t>
            </a:r>
            <a:r>
              <a:rPr lang="en-US" sz="1400" dirty="0" err="1" smtClean="0"/>
              <a:t>av</a:t>
            </a:r>
            <a:r>
              <a:rPr lang="en-US" sz="1400" dirty="0" smtClean="0"/>
              <a:t> </a:t>
            </a:r>
            <a:r>
              <a:rPr lang="en-US" sz="1400" dirty="0" err="1" smtClean="0"/>
              <a:t>kromosomum</a:t>
            </a:r>
            <a:r>
              <a:rPr lang="en-US" sz="1400" dirty="0" smtClean="0"/>
              <a:t> sum </a:t>
            </a:r>
            <a:r>
              <a:rPr lang="en-US" sz="1400" dirty="0" err="1" smtClean="0"/>
              <a:t>móðurkyknan</a:t>
            </a:r>
            <a:r>
              <a:rPr lang="en-US" sz="1400" dirty="0" smtClean="0"/>
              <a:t>. </a:t>
            </a:r>
          </a:p>
          <a:p>
            <a:endParaRPr lang="da-DK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457" t="44140" r="44629" b="2665"/>
          <a:stretch>
            <a:fillRect/>
          </a:stretch>
        </p:blipFill>
        <p:spPr bwMode="auto">
          <a:xfrm>
            <a:off x="2500298" y="1928802"/>
            <a:ext cx="395796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57224" y="500042"/>
            <a:ext cx="8072494" cy="6143668"/>
          </a:xfrm>
        </p:spPr>
        <p:txBody>
          <a:bodyPr>
            <a:normAutofit/>
          </a:bodyPr>
          <a:lstStyle/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r>
              <a:rPr lang="en-US" sz="2400" dirty="0" err="1" smtClean="0"/>
              <a:t>Mitosa</a:t>
            </a:r>
            <a:r>
              <a:rPr lang="en-US" sz="2400" dirty="0" smtClean="0"/>
              <a:t>: </a:t>
            </a:r>
          </a:p>
          <a:p>
            <a:pPr algn="l"/>
            <a:r>
              <a:rPr lang="en-US" sz="2400" dirty="0" err="1" smtClean="0"/>
              <a:t>Kyknubýtið</a:t>
            </a:r>
            <a:r>
              <a:rPr lang="en-US" sz="2400" dirty="0" smtClean="0"/>
              <a:t> </a:t>
            </a:r>
            <a:r>
              <a:rPr lang="en-US" sz="2400" dirty="0" err="1" smtClean="0"/>
              <a:t>evnar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tal</a:t>
            </a:r>
            <a:r>
              <a:rPr lang="en-US" sz="2400" dirty="0" smtClean="0"/>
              <a:t> </a:t>
            </a:r>
            <a:r>
              <a:rPr lang="en-US" sz="2400" dirty="0" err="1" smtClean="0"/>
              <a:t>av</a:t>
            </a:r>
            <a:r>
              <a:rPr lang="en-US" sz="2400" dirty="0" smtClean="0"/>
              <a:t> </a:t>
            </a:r>
            <a:r>
              <a:rPr lang="en-US" sz="2400" dirty="0" err="1" smtClean="0"/>
              <a:t>kromosomum</a:t>
            </a:r>
            <a:r>
              <a:rPr lang="en-US" sz="2400" dirty="0" smtClean="0"/>
              <a:t> sum </a:t>
            </a:r>
            <a:r>
              <a:rPr lang="en-US" sz="2400" dirty="0" err="1" smtClean="0"/>
              <a:t>móðurkyknan</a:t>
            </a:r>
            <a:r>
              <a:rPr lang="en-US" sz="2400" dirty="0" smtClean="0"/>
              <a:t>. </a:t>
            </a:r>
            <a:r>
              <a:rPr lang="en-US" sz="2400" dirty="0" err="1" smtClean="0"/>
              <a:t>Kromosomini</a:t>
            </a:r>
            <a:r>
              <a:rPr lang="en-US" sz="2400" dirty="0" smtClean="0"/>
              <a:t> </a:t>
            </a:r>
            <a:r>
              <a:rPr lang="en-US" sz="2400" dirty="0" err="1" smtClean="0"/>
              <a:t>síggjast</a:t>
            </a:r>
            <a:r>
              <a:rPr lang="en-US" sz="2400" dirty="0" smtClean="0"/>
              <a:t> </a:t>
            </a:r>
            <a:r>
              <a:rPr lang="en-US" sz="2400" dirty="0" err="1" smtClean="0"/>
              <a:t>bara</a:t>
            </a:r>
            <a:r>
              <a:rPr lang="en-US" sz="2400" dirty="0" smtClean="0"/>
              <a:t>, </a:t>
            </a:r>
            <a:r>
              <a:rPr lang="en-US" sz="2400" dirty="0" err="1" smtClean="0"/>
              <a:t>tá</a:t>
            </a:r>
            <a:r>
              <a:rPr lang="en-US" sz="2400" dirty="0" smtClean="0"/>
              <a:t> </a:t>
            </a:r>
            <a:r>
              <a:rPr lang="en-US" sz="2400" dirty="0" err="1" smtClean="0"/>
              <a:t>ið</a:t>
            </a:r>
            <a:r>
              <a:rPr lang="en-US" sz="2400" dirty="0" smtClean="0"/>
              <a:t> </a:t>
            </a:r>
            <a:r>
              <a:rPr lang="en-US" sz="2400" dirty="0" err="1" smtClean="0"/>
              <a:t>kyknubýti</a:t>
            </a:r>
            <a:r>
              <a:rPr lang="en-US" sz="2400" dirty="0" smtClean="0"/>
              <a:t> </a:t>
            </a:r>
            <a:r>
              <a:rPr lang="en-US" sz="2400" dirty="0" err="1" smtClean="0"/>
              <a:t>er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A </a:t>
            </a:r>
            <a:r>
              <a:rPr lang="en-US" sz="2400" dirty="0" err="1" smtClean="0"/>
              <a:t>og</a:t>
            </a:r>
            <a:r>
              <a:rPr lang="en-US" sz="2400" dirty="0" smtClean="0"/>
              <a:t> Á: </a:t>
            </a:r>
            <a:r>
              <a:rPr lang="en-US" sz="2400" dirty="0" err="1"/>
              <a:t>K</a:t>
            </a:r>
            <a:r>
              <a:rPr lang="en-US" sz="2400" dirty="0" err="1" smtClean="0"/>
              <a:t>romosomini</a:t>
            </a:r>
            <a:r>
              <a:rPr lang="en-US" sz="2400" dirty="0" smtClean="0"/>
              <a:t> </a:t>
            </a:r>
            <a:r>
              <a:rPr lang="en-US" sz="2400" dirty="0" err="1" smtClean="0"/>
              <a:t>síggjast</a:t>
            </a:r>
            <a:r>
              <a:rPr lang="en-US" sz="2400" dirty="0" smtClean="0"/>
              <a:t> </a:t>
            </a:r>
            <a:r>
              <a:rPr lang="en-US" sz="2400" dirty="0" err="1" smtClean="0"/>
              <a:t>bert</a:t>
            </a:r>
            <a:r>
              <a:rPr lang="en-US" sz="2400" dirty="0" smtClean="0"/>
              <a:t> sum </a:t>
            </a:r>
            <a:r>
              <a:rPr lang="en-US" sz="2400" dirty="0" err="1" smtClean="0"/>
              <a:t>fínir</a:t>
            </a:r>
            <a:r>
              <a:rPr lang="en-US" sz="2400" dirty="0" smtClean="0"/>
              <a:t> </a:t>
            </a:r>
            <a:r>
              <a:rPr lang="en-US" sz="2400" dirty="0" err="1" smtClean="0"/>
              <a:t>dupultir</a:t>
            </a:r>
            <a:r>
              <a:rPr lang="en-US" sz="2400" dirty="0" smtClean="0"/>
              <a:t> </a:t>
            </a:r>
            <a:r>
              <a:rPr lang="en-US" sz="2400" dirty="0" err="1" smtClean="0"/>
              <a:t>træðrir</a:t>
            </a:r>
            <a:r>
              <a:rPr lang="en-US" sz="2400" dirty="0" smtClean="0"/>
              <a:t>, </a:t>
            </a:r>
            <a:r>
              <a:rPr lang="en-US" sz="2400" dirty="0" err="1" smtClean="0"/>
              <a:t>ið</a:t>
            </a:r>
            <a:r>
              <a:rPr lang="en-US" sz="2400" dirty="0" smtClean="0"/>
              <a:t> </a:t>
            </a:r>
            <a:r>
              <a:rPr lang="en-US" sz="2400" dirty="0" err="1" smtClean="0"/>
              <a:t>gerast</a:t>
            </a:r>
            <a:r>
              <a:rPr lang="en-US" sz="2400" dirty="0" smtClean="0"/>
              <a:t> </a:t>
            </a:r>
            <a:r>
              <a:rPr lang="en-US" sz="2400" dirty="0" err="1" smtClean="0"/>
              <a:t>styttri</a:t>
            </a:r>
            <a:r>
              <a:rPr lang="en-US" sz="2400" dirty="0" smtClean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 smtClean="0"/>
              <a:t>tjúkkari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B: </a:t>
            </a:r>
            <a:r>
              <a:rPr lang="en-US" sz="2400" dirty="0" err="1" smtClean="0"/>
              <a:t>Kromosomini</a:t>
            </a:r>
            <a:r>
              <a:rPr lang="en-US" sz="2400" dirty="0" smtClean="0"/>
              <a:t> </a:t>
            </a:r>
            <a:r>
              <a:rPr lang="en-US" sz="2400" dirty="0" err="1" smtClean="0"/>
              <a:t>flyta</a:t>
            </a:r>
            <a:r>
              <a:rPr lang="en-US" sz="2400" dirty="0" smtClean="0"/>
              <a:t> </a:t>
            </a:r>
            <a:r>
              <a:rPr lang="en-US" sz="2400" dirty="0" err="1" smtClean="0"/>
              <a:t>seg</a:t>
            </a:r>
            <a:r>
              <a:rPr lang="en-US" sz="2400" dirty="0" smtClean="0"/>
              <a:t> </a:t>
            </a:r>
            <a:r>
              <a:rPr lang="en-US" sz="2400" dirty="0" err="1" smtClean="0"/>
              <a:t>ímóti</a:t>
            </a:r>
            <a:r>
              <a:rPr lang="en-US" sz="2400" dirty="0" smtClean="0"/>
              <a:t> </a:t>
            </a:r>
            <a:r>
              <a:rPr lang="en-US" sz="2400" dirty="0" err="1" smtClean="0"/>
              <a:t>miðjuni</a:t>
            </a:r>
            <a:r>
              <a:rPr lang="en-US" sz="2400" dirty="0" smtClean="0"/>
              <a:t> í </a:t>
            </a:r>
            <a:r>
              <a:rPr lang="en-US" sz="2400" dirty="0" err="1" smtClean="0"/>
              <a:t>kyknuni</a:t>
            </a:r>
            <a:r>
              <a:rPr lang="en-US" sz="2400" dirty="0" smtClean="0"/>
              <a:t>. </a:t>
            </a:r>
            <a:r>
              <a:rPr lang="en-US" sz="2400" dirty="0" err="1" smtClean="0"/>
              <a:t>Har</a:t>
            </a:r>
            <a:r>
              <a:rPr lang="en-US" sz="2400" dirty="0" smtClean="0"/>
              <a:t> </a:t>
            </a:r>
            <a:r>
              <a:rPr lang="en-US" sz="2400" dirty="0" err="1" smtClean="0"/>
              <a:t>verða</a:t>
            </a:r>
            <a:r>
              <a:rPr lang="en-US" sz="2400" dirty="0" smtClean="0"/>
              <a:t> </a:t>
            </a:r>
            <a:r>
              <a:rPr lang="en-US" sz="2400" dirty="0" err="1" smtClean="0"/>
              <a:t>tey</a:t>
            </a:r>
            <a:r>
              <a:rPr lang="en-US" sz="2400" dirty="0" smtClean="0"/>
              <a:t> </a:t>
            </a:r>
            <a:r>
              <a:rPr lang="en-US" sz="2400" dirty="0" err="1" smtClean="0"/>
              <a:t>samanbundin</a:t>
            </a:r>
            <a:r>
              <a:rPr lang="en-US" sz="2400" dirty="0" smtClean="0"/>
              <a:t> </a:t>
            </a:r>
            <a:r>
              <a:rPr lang="en-US" sz="2400" dirty="0" err="1" smtClean="0"/>
              <a:t>við</a:t>
            </a:r>
            <a:r>
              <a:rPr lang="en-US" sz="2400" dirty="0" smtClean="0"/>
              <a:t> </a:t>
            </a:r>
            <a:r>
              <a:rPr lang="en-US" sz="2400" dirty="0" err="1" smtClean="0"/>
              <a:t>fínum</a:t>
            </a:r>
            <a:r>
              <a:rPr lang="en-US" sz="2400" dirty="0" smtClean="0"/>
              <a:t> </a:t>
            </a:r>
            <a:r>
              <a:rPr lang="en-US" sz="2400" dirty="0" err="1" smtClean="0"/>
              <a:t>tægrum</a:t>
            </a:r>
            <a:r>
              <a:rPr lang="en-US" sz="2400" dirty="0" smtClean="0"/>
              <a:t>, </a:t>
            </a:r>
            <a:r>
              <a:rPr lang="en-US" sz="2400" dirty="0" err="1" smtClean="0"/>
              <a:t>ið</a:t>
            </a:r>
            <a:r>
              <a:rPr lang="en-US" sz="2400" dirty="0" smtClean="0"/>
              <a:t> </a:t>
            </a:r>
            <a:r>
              <a:rPr lang="en-US" sz="2400" dirty="0" err="1" smtClean="0"/>
              <a:t>vera</a:t>
            </a:r>
            <a:r>
              <a:rPr lang="en-US" sz="2400" dirty="0" smtClean="0"/>
              <a:t> </a:t>
            </a:r>
            <a:r>
              <a:rPr lang="en-US" sz="2400" dirty="0" err="1" smtClean="0"/>
              <a:t>kallað</a:t>
            </a:r>
            <a:r>
              <a:rPr lang="en-US" sz="2400" dirty="0" smtClean="0"/>
              <a:t> </a:t>
            </a:r>
            <a:r>
              <a:rPr lang="en-US" sz="2400" dirty="0" err="1" smtClean="0"/>
              <a:t>spinlar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D: </a:t>
            </a:r>
            <a:r>
              <a:rPr lang="en-US" sz="2400" dirty="0" err="1" smtClean="0"/>
              <a:t>Kromosomini</a:t>
            </a:r>
            <a:r>
              <a:rPr lang="en-US" sz="2400" dirty="0" smtClean="0"/>
              <a:t> </a:t>
            </a:r>
            <a:r>
              <a:rPr lang="en-US" sz="2400" dirty="0" err="1" smtClean="0"/>
              <a:t>býta</a:t>
            </a:r>
            <a:r>
              <a:rPr lang="en-US" sz="2400" dirty="0" smtClean="0"/>
              <a:t> </a:t>
            </a:r>
            <a:r>
              <a:rPr lang="en-US" sz="2400" dirty="0" err="1" smtClean="0"/>
              <a:t>seg</a:t>
            </a:r>
            <a:r>
              <a:rPr lang="en-US" sz="2400" dirty="0" smtClean="0"/>
              <a:t> í </a:t>
            </a:r>
            <a:r>
              <a:rPr lang="en-US" sz="2400" dirty="0" err="1" smtClean="0"/>
              <a:t>tvey</a:t>
            </a:r>
            <a:r>
              <a:rPr lang="en-US" sz="2400" dirty="0" smtClean="0"/>
              <a:t>,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 smtClean="0"/>
              <a:t>flyta</a:t>
            </a:r>
            <a:r>
              <a:rPr lang="en-US" sz="2400" dirty="0" smtClean="0"/>
              <a:t> </a:t>
            </a:r>
            <a:r>
              <a:rPr lang="en-US" sz="2400" dirty="0" err="1" smtClean="0"/>
              <a:t>seg</a:t>
            </a:r>
            <a:r>
              <a:rPr lang="en-US" sz="2400" dirty="0" smtClean="0"/>
              <a:t> </a:t>
            </a:r>
            <a:r>
              <a:rPr lang="en-US" sz="2400" dirty="0" err="1" smtClean="0"/>
              <a:t>síðan</a:t>
            </a:r>
            <a:r>
              <a:rPr lang="en-US" sz="2400" dirty="0" smtClean="0"/>
              <a:t> í </a:t>
            </a:r>
            <a:r>
              <a:rPr lang="en-US" sz="2400" dirty="0" err="1" smtClean="0"/>
              <a:t>hvør</a:t>
            </a:r>
            <a:r>
              <a:rPr lang="en-US" sz="2400" dirty="0" smtClean="0"/>
              <a:t> </a:t>
            </a:r>
            <a:r>
              <a:rPr lang="en-US" sz="2400" dirty="0" err="1" smtClean="0"/>
              <a:t>sín</a:t>
            </a:r>
            <a:r>
              <a:rPr lang="en-US" sz="2400" dirty="0" smtClean="0"/>
              <a:t> </a:t>
            </a:r>
            <a:r>
              <a:rPr lang="en-US" sz="2400" dirty="0" err="1" smtClean="0"/>
              <a:t>kyknuenda</a:t>
            </a:r>
            <a:r>
              <a:rPr lang="en-US" sz="2400" dirty="0" smtClean="0"/>
              <a:t>. </a:t>
            </a:r>
            <a:r>
              <a:rPr lang="en-US" sz="2400" dirty="0" err="1" smtClean="0"/>
              <a:t>Hetta</a:t>
            </a:r>
            <a:r>
              <a:rPr lang="en-US" sz="2400" dirty="0" smtClean="0"/>
              <a:t> </a:t>
            </a:r>
            <a:r>
              <a:rPr lang="en-US" sz="2400" dirty="0" err="1" smtClean="0"/>
              <a:t>hendir</a:t>
            </a:r>
            <a:r>
              <a:rPr lang="en-US" sz="2400" dirty="0" smtClean="0"/>
              <a:t> </a:t>
            </a:r>
            <a:r>
              <a:rPr lang="en-US" sz="2400" dirty="0" err="1" smtClean="0"/>
              <a:t>av</a:t>
            </a:r>
            <a:r>
              <a:rPr lang="en-US" sz="2400" dirty="0" smtClean="0"/>
              <a:t> </a:t>
            </a:r>
            <a:r>
              <a:rPr lang="en-US" sz="2400" dirty="0" err="1" smtClean="0"/>
              <a:t>tí</a:t>
            </a:r>
            <a:r>
              <a:rPr lang="en-US" sz="2400" dirty="0" smtClean="0"/>
              <a:t> </a:t>
            </a:r>
            <a:r>
              <a:rPr lang="en-US" sz="2400" dirty="0" err="1" smtClean="0"/>
              <a:t>spinnilstægrirnir</a:t>
            </a:r>
            <a:r>
              <a:rPr lang="en-US" sz="2400" dirty="0" smtClean="0"/>
              <a:t> </a:t>
            </a:r>
            <a:r>
              <a:rPr lang="en-US" sz="2400" dirty="0" err="1" smtClean="0"/>
              <a:t>rykkja</a:t>
            </a:r>
            <a:r>
              <a:rPr lang="en-US" sz="2400" dirty="0" smtClean="0"/>
              <a:t> </a:t>
            </a:r>
            <a:r>
              <a:rPr lang="en-US" sz="2400" dirty="0" err="1" smtClean="0"/>
              <a:t>seg</a:t>
            </a:r>
            <a:r>
              <a:rPr lang="en-US" sz="2400" dirty="0" smtClean="0"/>
              <a:t> </a:t>
            </a:r>
            <a:r>
              <a:rPr lang="en-US" sz="2400" dirty="0" err="1" smtClean="0"/>
              <a:t>saman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Ð </a:t>
            </a:r>
            <a:r>
              <a:rPr lang="en-US" sz="2400" dirty="0" err="1" smtClean="0"/>
              <a:t>og</a:t>
            </a:r>
            <a:r>
              <a:rPr lang="en-US" sz="2400" dirty="0" smtClean="0"/>
              <a:t> E: </a:t>
            </a:r>
            <a:r>
              <a:rPr lang="en-US" sz="2400" dirty="0" err="1" smtClean="0"/>
              <a:t>Kyknan</a:t>
            </a:r>
            <a:r>
              <a:rPr lang="en-US" sz="2400" dirty="0" smtClean="0"/>
              <a:t> </a:t>
            </a:r>
            <a:r>
              <a:rPr lang="en-US" sz="2400" dirty="0" err="1" smtClean="0"/>
              <a:t>býtir</a:t>
            </a:r>
            <a:r>
              <a:rPr lang="en-US" sz="2400" dirty="0" smtClean="0"/>
              <a:t> </a:t>
            </a:r>
            <a:r>
              <a:rPr lang="en-US" sz="2400" dirty="0" err="1" smtClean="0"/>
              <a:t>seg</a:t>
            </a:r>
            <a:r>
              <a:rPr lang="en-US" sz="2400" dirty="0" smtClean="0"/>
              <a:t>, </a:t>
            </a:r>
            <a:r>
              <a:rPr lang="en-US" sz="2400" dirty="0" err="1" smtClean="0"/>
              <a:t>kromosombólkarnir</a:t>
            </a:r>
            <a:r>
              <a:rPr lang="en-US" sz="2400" dirty="0" smtClean="0"/>
              <a:t> </a:t>
            </a:r>
            <a:r>
              <a:rPr lang="en-US" sz="2400" dirty="0" err="1" smtClean="0"/>
              <a:t>býta</a:t>
            </a:r>
            <a:r>
              <a:rPr lang="en-US" sz="2400" dirty="0" smtClean="0"/>
              <a:t> </a:t>
            </a:r>
            <a:r>
              <a:rPr lang="en-US" sz="2400" dirty="0" err="1" smtClean="0"/>
              <a:t>seg</a:t>
            </a:r>
            <a:r>
              <a:rPr lang="en-US" sz="2400" dirty="0" smtClean="0"/>
              <a:t> </a:t>
            </a:r>
            <a:r>
              <a:rPr lang="en-US" sz="2400" dirty="0" err="1" smtClean="0"/>
              <a:t>sundur</a:t>
            </a:r>
            <a:r>
              <a:rPr lang="en-US" sz="2400" dirty="0" smtClean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 smtClean="0"/>
              <a:t>verða</a:t>
            </a:r>
            <a:r>
              <a:rPr lang="en-US" sz="2400" dirty="0" smtClean="0"/>
              <a:t> </a:t>
            </a:r>
            <a:r>
              <a:rPr lang="en-US" sz="2400" dirty="0" err="1" smtClean="0"/>
              <a:t>kjarni</a:t>
            </a:r>
            <a:r>
              <a:rPr lang="en-US" sz="2400" dirty="0" smtClean="0"/>
              <a:t> í </a:t>
            </a:r>
            <a:r>
              <a:rPr lang="en-US" sz="2400" dirty="0" err="1" smtClean="0"/>
              <a:t>hvør</a:t>
            </a:r>
            <a:r>
              <a:rPr lang="en-US" sz="2400" dirty="0" smtClean="0"/>
              <a:t> </a:t>
            </a:r>
            <a:r>
              <a:rPr lang="en-US" sz="2400" dirty="0" err="1" smtClean="0"/>
              <a:t>sínari</a:t>
            </a:r>
            <a:r>
              <a:rPr lang="en-US" sz="2400" dirty="0" smtClean="0"/>
              <a:t> </a:t>
            </a:r>
            <a:r>
              <a:rPr lang="en-US" sz="2400" dirty="0" err="1" smtClean="0"/>
              <a:t>dótturkyknu</a:t>
            </a:r>
            <a:r>
              <a:rPr lang="en-US" sz="1400" dirty="0" smtClean="0"/>
              <a:t>. </a:t>
            </a:r>
            <a:endParaRPr lang="da-DK" sz="1400" dirty="0"/>
          </a:p>
        </p:txBody>
      </p:sp>
      <p:pic>
        <p:nvPicPr>
          <p:cNvPr id="3074" name="Picture 2" descr="C:\Documents and Settings\erika\Lokale indstillinger\Temporary Internet Files\Content.IE5\6DG2IWT2\MCj043799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14290"/>
            <a:ext cx="1816100" cy="17303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32560" y="357166"/>
            <a:ext cx="7497158" cy="5286412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/>
              <a:t>Tá</a:t>
            </a:r>
            <a:r>
              <a:rPr lang="en-US" sz="2000" dirty="0" smtClean="0"/>
              <a:t> </a:t>
            </a:r>
            <a:r>
              <a:rPr lang="en-US" sz="2000" dirty="0" err="1" smtClean="0"/>
              <a:t>ið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kykna</a:t>
            </a:r>
            <a:r>
              <a:rPr lang="en-US" sz="2000" dirty="0" smtClean="0"/>
              <a:t> </a:t>
            </a:r>
            <a:r>
              <a:rPr lang="en-US" sz="2000" dirty="0" err="1" smtClean="0"/>
              <a:t>ikki</a:t>
            </a:r>
            <a:r>
              <a:rPr lang="en-US" sz="2000" dirty="0" smtClean="0"/>
              <a:t> </a:t>
            </a:r>
            <a:r>
              <a:rPr lang="en-US" sz="2000" dirty="0" err="1" smtClean="0"/>
              <a:t>býtir</a:t>
            </a:r>
            <a:r>
              <a:rPr lang="en-US" sz="2000" dirty="0" smtClean="0"/>
              <a:t> </a:t>
            </a:r>
            <a:r>
              <a:rPr lang="en-US" sz="2000" dirty="0" err="1" smtClean="0"/>
              <a:t>seg</a:t>
            </a:r>
            <a:r>
              <a:rPr lang="en-US" sz="2000" dirty="0" smtClean="0"/>
              <a:t>, </a:t>
            </a:r>
            <a:r>
              <a:rPr lang="en-US" sz="2000" dirty="0" err="1" smtClean="0"/>
              <a:t>eru</a:t>
            </a:r>
            <a:r>
              <a:rPr lang="en-US" sz="2000" dirty="0" smtClean="0"/>
              <a:t> </a:t>
            </a:r>
            <a:r>
              <a:rPr lang="en-US" sz="2000" dirty="0" err="1" smtClean="0"/>
              <a:t>kromosomini</a:t>
            </a:r>
            <a:r>
              <a:rPr lang="en-US" sz="2000" dirty="0" smtClean="0"/>
              <a:t> í </a:t>
            </a:r>
            <a:r>
              <a:rPr lang="en-US" sz="2000" dirty="0" err="1" smtClean="0"/>
              <a:t>miðjuni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ósjónlig</a:t>
            </a:r>
            <a:r>
              <a:rPr lang="en-US" sz="2000" dirty="0" smtClean="0"/>
              <a:t>. </a:t>
            </a:r>
            <a:r>
              <a:rPr lang="en-US" sz="2000" dirty="0" err="1" smtClean="0"/>
              <a:t>Tá</a:t>
            </a:r>
            <a:r>
              <a:rPr lang="en-US" sz="2000" dirty="0" smtClean="0"/>
              <a:t> </a:t>
            </a:r>
            <a:r>
              <a:rPr lang="en-US" sz="2000" dirty="0" err="1" smtClean="0"/>
              <a:t>ið</a:t>
            </a:r>
            <a:r>
              <a:rPr lang="en-US" sz="2000" dirty="0" smtClean="0"/>
              <a:t> </a:t>
            </a:r>
            <a:r>
              <a:rPr lang="en-US" sz="2000" dirty="0" err="1" smtClean="0"/>
              <a:t>kyknan</a:t>
            </a:r>
            <a:r>
              <a:rPr lang="en-US" sz="2000" dirty="0" smtClean="0"/>
              <a:t> </a:t>
            </a:r>
            <a:r>
              <a:rPr lang="en-US" sz="2000" dirty="0" err="1" smtClean="0"/>
              <a:t>skal</a:t>
            </a:r>
            <a:r>
              <a:rPr lang="en-US" sz="2000" dirty="0" smtClean="0"/>
              <a:t> </a:t>
            </a:r>
            <a:r>
              <a:rPr lang="en-US" sz="2000" dirty="0" err="1" smtClean="0"/>
              <a:t>býta</a:t>
            </a:r>
            <a:r>
              <a:rPr lang="en-US" sz="2000" dirty="0" smtClean="0"/>
              <a:t> </a:t>
            </a:r>
            <a:r>
              <a:rPr lang="en-US" sz="2000" dirty="0" err="1" smtClean="0"/>
              <a:t>seg</a:t>
            </a:r>
            <a:r>
              <a:rPr lang="en-US" sz="2000" dirty="0" smtClean="0"/>
              <a:t> (</a:t>
            </a:r>
            <a:r>
              <a:rPr lang="en-US" sz="2000" dirty="0" err="1" smtClean="0"/>
              <a:t>mitosa</a:t>
            </a:r>
            <a:r>
              <a:rPr lang="en-US" sz="2000" dirty="0" smtClean="0"/>
              <a:t>), </a:t>
            </a:r>
            <a:r>
              <a:rPr lang="en-US" sz="2000" dirty="0" err="1" smtClean="0"/>
              <a:t>gerast</a:t>
            </a:r>
            <a:r>
              <a:rPr lang="en-US" sz="2000" dirty="0" smtClean="0"/>
              <a:t> </a:t>
            </a:r>
            <a:r>
              <a:rPr lang="en-US" sz="2000" dirty="0" err="1" smtClean="0"/>
              <a:t>kromosomini</a:t>
            </a:r>
            <a:r>
              <a:rPr lang="en-US" sz="2000" dirty="0" smtClean="0"/>
              <a:t> </a:t>
            </a:r>
            <a:r>
              <a:rPr lang="en-US" sz="2000" dirty="0" err="1" smtClean="0"/>
              <a:t>aftur</a:t>
            </a:r>
            <a:r>
              <a:rPr lang="en-US" sz="2000" dirty="0" smtClean="0"/>
              <a:t> </a:t>
            </a:r>
            <a:r>
              <a:rPr lang="en-US" sz="2000" dirty="0" err="1" smtClean="0"/>
              <a:t>sjónlig</a:t>
            </a:r>
            <a:r>
              <a:rPr lang="en-US" sz="2000" dirty="0" smtClean="0"/>
              <a:t>. </a:t>
            </a:r>
            <a:r>
              <a:rPr lang="en-US" sz="2000" dirty="0" err="1" smtClean="0"/>
              <a:t>Tey</a:t>
            </a:r>
            <a:r>
              <a:rPr lang="en-US" sz="2000" dirty="0" smtClean="0"/>
              <a:t> </a:t>
            </a:r>
            <a:r>
              <a:rPr lang="en-US" sz="2000" dirty="0" err="1" smtClean="0"/>
              <a:t>gerast</a:t>
            </a:r>
            <a:r>
              <a:rPr lang="en-US" sz="2000" dirty="0" smtClean="0"/>
              <a:t> </a:t>
            </a:r>
            <a:r>
              <a:rPr lang="en-US" sz="2000" dirty="0" err="1" smtClean="0"/>
              <a:t>styttri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tjúkkari</a:t>
            </a:r>
            <a:r>
              <a:rPr lang="en-US" sz="2000" dirty="0" smtClean="0"/>
              <a:t>, </a:t>
            </a:r>
            <a:r>
              <a:rPr lang="en-US" sz="2000" dirty="0" err="1" smtClean="0"/>
              <a:t>verða</a:t>
            </a:r>
            <a:r>
              <a:rPr lang="en-US" sz="2000" dirty="0" smtClean="0"/>
              <a:t> </a:t>
            </a:r>
            <a:r>
              <a:rPr lang="en-US" sz="2000" dirty="0" err="1" smtClean="0"/>
              <a:t>býtt</a:t>
            </a:r>
            <a:r>
              <a:rPr lang="en-US" sz="2000" dirty="0" smtClean="0"/>
              <a:t> </a:t>
            </a:r>
            <a:r>
              <a:rPr lang="en-US" sz="2000" dirty="0" err="1" smtClean="0"/>
              <a:t>sundur</a:t>
            </a:r>
            <a:r>
              <a:rPr lang="en-US" sz="2000" dirty="0" smtClean="0"/>
              <a:t> í </a:t>
            </a:r>
            <a:r>
              <a:rPr lang="en-US" sz="2000" dirty="0" err="1" smtClean="0"/>
              <a:t>helvt</a:t>
            </a:r>
            <a:r>
              <a:rPr lang="en-US" sz="2000" dirty="0" smtClean="0"/>
              <a:t> </a:t>
            </a:r>
            <a:r>
              <a:rPr lang="en-US" sz="2000" dirty="0" err="1" smtClean="0"/>
              <a:t>eftir</a:t>
            </a:r>
            <a:r>
              <a:rPr lang="en-US" sz="2000" dirty="0" smtClean="0"/>
              <a:t> </a:t>
            </a:r>
            <a:r>
              <a:rPr lang="en-US" sz="2000" dirty="0" err="1" smtClean="0"/>
              <a:t>longdini</a:t>
            </a:r>
            <a:r>
              <a:rPr lang="en-US" sz="2000" dirty="0" smtClean="0"/>
              <a:t>, </a:t>
            </a:r>
            <a:r>
              <a:rPr lang="en-US" sz="2000" dirty="0" err="1" smtClean="0"/>
              <a:t>til</a:t>
            </a:r>
            <a:r>
              <a:rPr lang="en-US" sz="2000" dirty="0" smtClean="0"/>
              <a:t> </a:t>
            </a:r>
            <a:r>
              <a:rPr lang="en-US" sz="2000" dirty="0" err="1" smtClean="0"/>
              <a:t>tveir</a:t>
            </a:r>
            <a:r>
              <a:rPr lang="en-US" sz="2000" dirty="0" smtClean="0"/>
              <a:t> DNA </a:t>
            </a:r>
            <a:r>
              <a:rPr lang="en-US" sz="2000" dirty="0" err="1" smtClean="0"/>
              <a:t>streingir</a:t>
            </a:r>
            <a:r>
              <a:rPr lang="en-US" sz="2000" dirty="0" smtClean="0"/>
              <a:t>, </a:t>
            </a:r>
            <a:r>
              <a:rPr lang="en-US" sz="2000" dirty="0" err="1" smtClean="0"/>
              <a:t>teir</a:t>
            </a:r>
            <a:r>
              <a:rPr lang="en-US" sz="2000" dirty="0" smtClean="0"/>
              <a:t> </a:t>
            </a:r>
            <a:r>
              <a:rPr lang="en-US" sz="2000" dirty="0" err="1" smtClean="0"/>
              <a:t>avrita</a:t>
            </a:r>
            <a:r>
              <a:rPr lang="en-US" sz="2000" dirty="0" smtClean="0"/>
              <a:t> </a:t>
            </a:r>
            <a:r>
              <a:rPr lang="en-US" sz="2000" dirty="0" err="1" smtClean="0"/>
              <a:t>seg</a:t>
            </a:r>
            <a:r>
              <a:rPr lang="en-US" sz="2000" dirty="0" smtClean="0"/>
              <a:t> </a:t>
            </a:r>
            <a:r>
              <a:rPr lang="en-US" sz="2000" dirty="0" err="1" smtClean="0"/>
              <a:t>sjálvar</a:t>
            </a:r>
            <a:r>
              <a:rPr lang="en-US" sz="2000" dirty="0" smtClean="0"/>
              <a:t>, </a:t>
            </a:r>
            <a:r>
              <a:rPr lang="en-US" sz="2000" dirty="0" err="1" smtClean="0"/>
              <a:t>fara</a:t>
            </a:r>
            <a:r>
              <a:rPr lang="en-US" sz="2000" dirty="0" smtClean="0"/>
              <a:t> </a:t>
            </a:r>
            <a:r>
              <a:rPr lang="en-US" sz="2000" dirty="0" err="1" smtClean="0"/>
              <a:t>burtur</a:t>
            </a:r>
            <a:r>
              <a:rPr lang="en-US" sz="2000" dirty="0" smtClean="0"/>
              <a:t> </a:t>
            </a:r>
            <a:r>
              <a:rPr lang="en-US" sz="2000" dirty="0" err="1" smtClean="0"/>
              <a:t>frá</a:t>
            </a:r>
            <a:r>
              <a:rPr lang="en-US" sz="2000" dirty="0" smtClean="0"/>
              <a:t> </a:t>
            </a:r>
            <a:r>
              <a:rPr lang="en-US" sz="2000" dirty="0" err="1" smtClean="0"/>
              <a:t>hvørjum</a:t>
            </a:r>
            <a:r>
              <a:rPr lang="en-US" sz="2000" dirty="0" smtClean="0"/>
              <a:t> </a:t>
            </a:r>
            <a:r>
              <a:rPr lang="en-US" sz="2000" dirty="0" err="1" smtClean="0"/>
              <a:t>øðrum</a:t>
            </a:r>
            <a:r>
              <a:rPr lang="en-US" sz="2000" dirty="0" smtClean="0"/>
              <a:t> </a:t>
            </a:r>
            <a:r>
              <a:rPr lang="en-US" sz="2000" dirty="0" err="1" smtClean="0"/>
              <a:t>til</a:t>
            </a:r>
            <a:r>
              <a:rPr lang="en-US" sz="2000" dirty="0" smtClean="0"/>
              <a:t> </a:t>
            </a:r>
            <a:r>
              <a:rPr lang="en-US" sz="2000" dirty="0" err="1" smtClean="0"/>
              <a:t>hvør</a:t>
            </a:r>
            <a:r>
              <a:rPr lang="en-US" sz="2000" dirty="0" smtClean="0"/>
              <a:t> </a:t>
            </a:r>
            <a:r>
              <a:rPr lang="en-US" sz="2000" dirty="0" err="1" smtClean="0"/>
              <a:t>sína</a:t>
            </a:r>
            <a:r>
              <a:rPr lang="en-US" sz="2000" dirty="0" smtClean="0"/>
              <a:t> </a:t>
            </a:r>
            <a:r>
              <a:rPr lang="en-US" sz="2000" dirty="0" err="1" smtClean="0"/>
              <a:t>síðu</a:t>
            </a:r>
            <a:r>
              <a:rPr lang="en-US" sz="2000" dirty="0" smtClean="0"/>
              <a:t>.  At </a:t>
            </a:r>
            <a:r>
              <a:rPr lang="en-US" sz="2000" dirty="0" err="1" smtClean="0"/>
              <a:t>enda</a:t>
            </a:r>
            <a:r>
              <a:rPr lang="en-US" sz="2000" dirty="0" smtClean="0"/>
              <a:t> </a:t>
            </a:r>
            <a:r>
              <a:rPr lang="en-US" sz="2000" dirty="0" err="1" smtClean="0"/>
              <a:t>býtir</a:t>
            </a:r>
            <a:r>
              <a:rPr lang="en-US" sz="2000" dirty="0" smtClean="0"/>
              <a:t> </a:t>
            </a:r>
            <a:r>
              <a:rPr lang="en-US" sz="2000" dirty="0" err="1" smtClean="0"/>
              <a:t>kyknuslímið</a:t>
            </a:r>
            <a:r>
              <a:rPr lang="en-US" sz="2000" dirty="0" smtClean="0"/>
              <a:t> </a:t>
            </a:r>
            <a:r>
              <a:rPr lang="en-US" sz="2000" dirty="0" err="1" smtClean="0"/>
              <a:t>seg</a:t>
            </a:r>
            <a:r>
              <a:rPr lang="en-US" sz="2000" dirty="0" smtClean="0"/>
              <a:t>,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nýggir</a:t>
            </a:r>
            <a:r>
              <a:rPr lang="en-US" sz="2000" dirty="0" smtClean="0"/>
              <a:t> </a:t>
            </a:r>
            <a:r>
              <a:rPr lang="en-US" sz="2000" dirty="0" err="1" smtClean="0"/>
              <a:t>kyknuveggir</a:t>
            </a:r>
            <a:r>
              <a:rPr lang="en-US" sz="2000" dirty="0" smtClean="0"/>
              <a:t> </a:t>
            </a:r>
            <a:r>
              <a:rPr lang="en-US" sz="2000" dirty="0" err="1" smtClean="0"/>
              <a:t>verða</a:t>
            </a:r>
            <a:r>
              <a:rPr lang="en-US" sz="2000" dirty="0" smtClean="0"/>
              <a:t> </a:t>
            </a:r>
            <a:r>
              <a:rPr lang="en-US" sz="2000" dirty="0" err="1" smtClean="0"/>
              <a:t>gjørdir</a:t>
            </a:r>
            <a:r>
              <a:rPr lang="en-US" sz="2000" dirty="0" smtClean="0"/>
              <a:t> </a:t>
            </a:r>
            <a:r>
              <a:rPr lang="en-US" sz="2000" dirty="0" err="1" smtClean="0"/>
              <a:t>rundan</a:t>
            </a:r>
            <a:r>
              <a:rPr lang="en-US" sz="2000" dirty="0" smtClean="0"/>
              <a:t> um </a:t>
            </a:r>
            <a:r>
              <a:rPr lang="en-US" sz="2000" dirty="0" err="1" smtClean="0"/>
              <a:t>tvær</a:t>
            </a:r>
            <a:r>
              <a:rPr lang="en-US" sz="2000" dirty="0" smtClean="0"/>
              <a:t> </a:t>
            </a:r>
            <a:r>
              <a:rPr lang="en-US" sz="2000" dirty="0" err="1" smtClean="0"/>
              <a:t>nýggjar</a:t>
            </a:r>
            <a:r>
              <a:rPr lang="en-US" sz="2000" dirty="0" smtClean="0"/>
              <a:t> </a:t>
            </a:r>
            <a:r>
              <a:rPr lang="en-US" sz="2000" dirty="0" err="1" smtClean="0"/>
              <a:t>kyknur</a:t>
            </a:r>
            <a:r>
              <a:rPr lang="en-US" sz="2000" dirty="0" smtClean="0"/>
              <a:t>. </a:t>
            </a:r>
            <a:r>
              <a:rPr lang="en-US" sz="2000" dirty="0" err="1" smtClean="0"/>
              <a:t>Ein</a:t>
            </a:r>
            <a:r>
              <a:rPr lang="en-US" sz="2000" dirty="0" smtClean="0"/>
              <a:t>  </a:t>
            </a:r>
            <a:r>
              <a:rPr lang="en-US" sz="2000" dirty="0" err="1" smtClean="0"/>
              <a:t>kromosomeind</a:t>
            </a:r>
            <a:r>
              <a:rPr lang="en-US" sz="2000" dirty="0" smtClean="0"/>
              <a:t> </a:t>
            </a:r>
            <a:r>
              <a:rPr lang="en-US" sz="2000" dirty="0" err="1" smtClean="0"/>
              <a:t>troðkar</a:t>
            </a:r>
            <a:r>
              <a:rPr lang="en-US" sz="2000" dirty="0" smtClean="0"/>
              <a:t> </a:t>
            </a:r>
            <a:r>
              <a:rPr lang="en-US" sz="2000" dirty="0" err="1" smtClean="0"/>
              <a:t>seg</a:t>
            </a:r>
            <a:r>
              <a:rPr lang="en-US" sz="2000" dirty="0" smtClean="0"/>
              <a:t> inn í </a:t>
            </a:r>
            <a:r>
              <a:rPr lang="en-US" sz="2000" dirty="0" err="1" smtClean="0"/>
              <a:t>hvør</a:t>
            </a:r>
            <a:r>
              <a:rPr lang="en-US" sz="2000" dirty="0" smtClean="0"/>
              <a:t> </a:t>
            </a:r>
            <a:r>
              <a:rPr lang="en-US" sz="2000" dirty="0" err="1" smtClean="0"/>
              <a:t>sína</a:t>
            </a:r>
            <a:r>
              <a:rPr lang="en-US" sz="2000" dirty="0" smtClean="0"/>
              <a:t> </a:t>
            </a:r>
            <a:r>
              <a:rPr lang="en-US" sz="2000" dirty="0" err="1" smtClean="0"/>
              <a:t>dótturkyknu</a:t>
            </a:r>
            <a:r>
              <a:rPr lang="en-US" sz="2000" dirty="0" smtClean="0"/>
              <a:t>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err="1" smtClean="0"/>
              <a:t>Dótturkyknurnar</a:t>
            </a:r>
            <a:r>
              <a:rPr lang="en-US" sz="2000" dirty="0" smtClean="0"/>
              <a:t> </a:t>
            </a:r>
            <a:r>
              <a:rPr lang="en-US" sz="2000" dirty="0" err="1" smtClean="0"/>
              <a:t>kunnu</a:t>
            </a:r>
            <a:r>
              <a:rPr lang="en-US" sz="2000" dirty="0" smtClean="0"/>
              <a:t> so </a:t>
            </a:r>
            <a:r>
              <a:rPr lang="en-US" sz="2000" dirty="0" err="1" smtClean="0"/>
              <a:t>eisini</a:t>
            </a:r>
            <a:r>
              <a:rPr lang="en-US" sz="2000" dirty="0" smtClean="0"/>
              <a:t> </a:t>
            </a:r>
            <a:r>
              <a:rPr lang="en-US" sz="2000" dirty="0" err="1" smtClean="0"/>
              <a:t>býta</a:t>
            </a:r>
            <a:r>
              <a:rPr lang="en-US" sz="2000" dirty="0" smtClean="0"/>
              <a:t> </a:t>
            </a:r>
            <a:r>
              <a:rPr lang="en-US" sz="2000" dirty="0" err="1" smtClean="0"/>
              <a:t>seg</a:t>
            </a:r>
            <a:r>
              <a:rPr lang="en-US" sz="2000" dirty="0" smtClean="0"/>
              <a:t> </a:t>
            </a:r>
            <a:r>
              <a:rPr lang="en-US" sz="2000" dirty="0" err="1" smtClean="0"/>
              <a:t>við</a:t>
            </a:r>
            <a:r>
              <a:rPr lang="en-US" sz="2000" dirty="0" smtClean="0"/>
              <a:t> </a:t>
            </a:r>
            <a:r>
              <a:rPr lang="en-US" sz="2000" dirty="0" err="1" smtClean="0"/>
              <a:t>mitosu</a:t>
            </a:r>
            <a:r>
              <a:rPr lang="en-US" sz="2000" dirty="0" smtClean="0"/>
              <a:t>. </a:t>
            </a:r>
            <a:r>
              <a:rPr lang="en-US" sz="2000" dirty="0" err="1" smtClean="0"/>
              <a:t>Tí</a:t>
            </a:r>
            <a:r>
              <a:rPr lang="en-US" sz="2000" dirty="0" smtClean="0"/>
              <a:t> </a:t>
            </a:r>
            <a:r>
              <a:rPr lang="en-US" sz="2000" dirty="0" err="1" smtClean="0"/>
              <a:t>verða</a:t>
            </a:r>
            <a:r>
              <a:rPr lang="en-US" sz="2000" dirty="0" smtClean="0"/>
              <a:t> </a:t>
            </a:r>
            <a:r>
              <a:rPr lang="en-US" sz="2000" dirty="0" err="1" smtClean="0"/>
              <a:t>fleiri</a:t>
            </a:r>
            <a:r>
              <a:rPr lang="en-US" sz="2000" dirty="0" smtClean="0"/>
              <a:t> </a:t>
            </a:r>
            <a:r>
              <a:rPr lang="en-US" sz="2000" dirty="0" err="1" smtClean="0"/>
              <a:t>kyknur</a:t>
            </a:r>
            <a:r>
              <a:rPr lang="en-US" sz="2000" dirty="0" smtClean="0"/>
              <a:t>, </a:t>
            </a:r>
            <a:r>
              <a:rPr lang="en-US" sz="2000" dirty="0" err="1" smtClean="0"/>
              <a:t>ið</a:t>
            </a:r>
            <a:r>
              <a:rPr lang="en-US" sz="2000" dirty="0" smtClean="0"/>
              <a:t> </a:t>
            </a:r>
            <a:r>
              <a:rPr lang="en-US" sz="2000" dirty="0" err="1" smtClean="0"/>
              <a:t>duga</a:t>
            </a:r>
            <a:r>
              <a:rPr lang="en-US" sz="2000" dirty="0" smtClean="0"/>
              <a:t> </a:t>
            </a:r>
            <a:r>
              <a:rPr lang="en-US" sz="2000" dirty="0" err="1" smtClean="0"/>
              <a:t>tað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sum </a:t>
            </a:r>
            <a:r>
              <a:rPr lang="en-US" sz="2000" dirty="0" err="1" smtClean="0"/>
              <a:t>móðurkyknurnar</a:t>
            </a:r>
            <a:r>
              <a:rPr lang="en-US" sz="2000" dirty="0" smtClean="0"/>
              <a:t>, </a:t>
            </a:r>
            <a:r>
              <a:rPr lang="en-US" sz="2000" dirty="0" err="1" smtClean="0"/>
              <a:t>gjørdar</a:t>
            </a:r>
            <a:r>
              <a:rPr lang="en-US" sz="2000" dirty="0" smtClean="0"/>
              <a:t>. </a:t>
            </a:r>
            <a:r>
              <a:rPr lang="en-US" sz="2000" dirty="0" err="1" smtClean="0"/>
              <a:t>Tá</a:t>
            </a:r>
            <a:r>
              <a:rPr lang="en-US" sz="2000" dirty="0" smtClean="0"/>
              <a:t> </a:t>
            </a:r>
            <a:r>
              <a:rPr lang="en-US" sz="2000" dirty="0" err="1" smtClean="0"/>
              <a:t>eitt</a:t>
            </a:r>
            <a:r>
              <a:rPr lang="en-US" sz="2000" dirty="0" smtClean="0"/>
              <a:t> </a:t>
            </a:r>
            <a:r>
              <a:rPr lang="en-US" sz="2000" dirty="0" err="1" smtClean="0"/>
              <a:t>mitosu</a:t>
            </a:r>
            <a:r>
              <a:rPr lang="en-US" sz="2000" dirty="0" smtClean="0"/>
              <a:t> </a:t>
            </a:r>
            <a:r>
              <a:rPr lang="en-US" sz="2000" dirty="0" err="1" smtClean="0"/>
              <a:t>kyknubýti</a:t>
            </a:r>
            <a:r>
              <a:rPr lang="en-US" sz="2000" dirty="0" smtClean="0"/>
              <a:t> </a:t>
            </a:r>
            <a:r>
              <a:rPr lang="en-US" sz="2000" dirty="0" err="1" smtClean="0"/>
              <a:t>fer</a:t>
            </a:r>
            <a:r>
              <a:rPr lang="en-US" sz="2000" dirty="0" smtClean="0"/>
              <a:t> </a:t>
            </a:r>
            <a:r>
              <a:rPr lang="en-US" sz="2000" dirty="0" err="1" smtClean="0"/>
              <a:t>fram</a:t>
            </a:r>
            <a:r>
              <a:rPr lang="en-US" sz="2000" dirty="0" smtClean="0"/>
              <a:t>, </a:t>
            </a:r>
            <a:r>
              <a:rPr lang="en-US" sz="2000" dirty="0" err="1" smtClean="0"/>
              <a:t>hendir</a:t>
            </a:r>
            <a:r>
              <a:rPr lang="en-US" sz="2000" dirty="0" smtClean="0"/>
              <a:t> </a:t>
            </a:r>
            <a:r>
              <a:rPr lang="en-US" sz="2000" dirty="0" err="1" smtClean="0"/>
              <a:t>tað</a:t>
            </a:r>
            <a:r>
              <a:rPr lang="en-US" sz="2000" dirty="0" smtClean="0"/>
              <a:t>, at 46 </a:t>
            </a:r>
            <a:r>
              <a:rPr lang="en-US" sz="2000" dirty="0" err="1" smtClean="0"/>
              <a:t>kromosomir</a:t>
            </a:r>
            <a:r>
              <a:rPr lang="en-US" sz="2000" dirty="0" smtClean="0"/>
              <a:t> </a:t>
            </a:r>
            <a:r>
              <a:rPr lang="en-US" sz="2000" dirty="0" err="1" smtClean="0"/>
              <a:t>ið</a:t>
            </a:r>
            <a:r>
              <a:rPr lang="en-US" sz="2000" dirty="0" smtClean="0"/>
              <a:t> </a:t>
            </a:r>
            <a:r>
              <a:rPr lang="en-US" sz="2000" dirty="0" err="1" smtClean="0"/>
              <a:t>eru</a:t>
            </a:r>
            <a:r>
              <a:rPr lang="en-US" sz="2000" dirty="0" smtClean="0"/>
              <a:t> </a:t>
            </a:r>
            <a:r>
              <a:rPr lang="en-US" sz="2000" dirty="0" err="1" smtClean="0"/>
              <a:t>eitt</a:t>
            </a:r>
            <a:r>
              <a:rPr lang="en-US" sz="2000" dirty="0" smtClean="0"/>
              <a:t> </a:t>
            </a:r>
            <a:r>
              <a:rPr lang="en-US" sz="2000" dirty="0" err="1" smtClean="0"/>
              <a:t>samlíkt</a:t>
            </a:r>
            <a:r>
              <a:rPr lang="en-US" sz="2000" dirty="0" smtClean="0"/>
              <a:t> </a:t>
            </a:r>
            <a:r>
              <a:rPr lang="en-US" sz="2000" dirty="0" err="1" smtClean="0"/>
              <a:t>avrit</a:t>
            </a:r>
            <a:r>
              <a:rPr lang="en-US" sz="2000" dirty="0" smtClean="0"/>
              <a:t> </a:t>
            </a:r>
            <a:r>
              <a:rPr lang="en-US" sz="2000" dirty="0" err="1" smtClean="0"/>
              <a:t>av</a:t>
            </a:r>
            <a:r>
              <a:rPr lang="en-US" sz="2000" dirty="0" smtClean="0"/>
              <a:t> </a:t>
            </a:r>
            <a:r>
              <a:rPr lang="en-US" sz="2000" dirty="0" err="1" smtClean="0"/>
              <a:t>gitna</a:t>
            </a:r>
            <a:r>
              <a:rPr lang="en-US" sz="2000" dirty="0" smtClean="0"/>
              <a:t> </a:t>
            </a:r>
            <a:r>
              <a:rPr lang="en-US" sz="2000" dirty="0" err="1" smtClean="0"/>
              <a:t>egginum</a:t>
            </a:r>
            <a:r>
              <a:rPr lang="en-US" sz="2000" dirty="0" smtClean="0"/>
              <a:t> (</a:t>
            </a:r>
            <a:r>
              <a:rPr lang="en-US" sz="2000" dirty="0" err="1" smtClean="0"/>
              <a:t>zygotuni</a:t>
            </a:r>
            <a:r>
              <a:rPr lang="en-US" sz="2000" dirty="0" smtClean="0"/>
              <a:t>), </a:t>
            </a:r>
            <a:r>
              <a:rPr lang="en-US" sz="2000" dirty="0" err="1" smtClean="0"/>
              <a:t>verða</a:t>
            </a:r>
            <a:r>
              <a:rPr lang="en-US" sz="2000" dirty="0" smtClean="0"/>
              <a:t> </a:t>
            </a:r>
            <a:r>
              <a:rPr lang="en-US" sz="2000" dirty="0" err="1" smtClean="0"/>
              <a:t>móttiknar</a:t>
            </a:r>
            <a:r>
              <a:rPr lang="en-US" sz="2000" dirty="0" smtClean="0"/>
              <a:t> í </a:t>
            </a:r>
            <a:r>
              <a:rPr lang="en-US" sz="2000" dirty="0" err="1" smtClean="0"/>
              <a:t>tí</a:t>
            </a:r>
            <a:r>
              <a:rPr lang="en-US" sz="2000" dirty="0" smtClean="0"/>
              <a:t> </a:t>
            </a:r>
            <a:r>
              <a:rPr lang="en-US" sz="2000" dirty="0" err="1" smtClean="0"/>
              <a:t>einstøku</a:t>
            </a:r>
            <a:r>
              <a:rPr lang="en-US" sz="2000" dirty="0" smtClean="0"/>
              <a:t> </a:t>
            </a:r>
            <a:r>
              <a:rPr lang="en-US" sz="2000" dirty="0" err="1" smtClean="0"/>
              <a:t>kyknuni</a:t>
            </a:r>
            <a:r>
              <a:rPr lang="en-US" sz="2000" dirty="0" smtClean="0"/>
              <a:t>, so </a:t>
            </a:r>
            <a:r>
              <a:rPr lang="en-US" sz="2000" dirty="0" err="1" smtClean="0"/>
              <a:t>hvørt</a:t>
            </a:r>
            <a:r>
              <a:rPr lang="en-US" sz="2000" dirty="0" smtClean="0"/>
              <a:t> sum </a:t>
            </a:r>
            <a:r>
              <a:rPr lang="en-US" sz="2000" dirty="0" err="1" smtClean="0"/>
              <a:t>likamið</a:t>
            </a:r>
            <a:r>
              <a:rPr lang="en-US" sz="2000" dirty="0" smtClean="0"/>
              <a:t> </a:t>
            </a:r>
            <a:r>
              <a:rPr lang="en-US" sz="2000" dirty="0" err="1" smtClean="0"/>
              <a:t>veksur</a:t>
            </a:r>
            <a:r>
              <a:rPr lang="en-US" sz="2000" dirty="0" smtClean="0"/>
              <a:t>. </a:t>
            </a:r>
            <a:r>
              <a:rPr lang="en-US" sz="2000" dirty="0" err="1" smtClean="0"/>
              <a:t>Meðan</a:t>
            </a:r>
            <a:r>
              <a:rPr lang="en-US" sz="2000" dirty="0" smtClean="0"/>
              <a:t> </a:t>
            </a:r>
            <a:r>
              <a:rPr lang="en-US" sz="2000" dirty="0" err="1" smtClean="0"/>
              <a:t>fostrið</a:t>
            </a:r>
            <a:r>
              <a:rPr lang="en-US" sz="2000" dirty="0" smtClean="0"/>
              <a:t> </a:t>
            </a:r>
            <a:r>
              <a:rPr lang="en-US" sz="2000" dirty="0" err="1" smtClean="0"/>
              <a:t>veksur</a:t>
            </a:r>
            <a:r>
              <a:rPr lang="en-US" sz="2000" dirty="0" smtClean="0"/>
              <a:t>, </a:t>
            </a:r>
            <a:r>
              <a:rPr lang="en-US" sz="2000" dirty="0" err="1" smtClean="0"/>
              <a:t>ansa</a:t>
            </a:r>
            <a:r>
              <a:rPr lang="en-US" sz="2000" dirty="0" smtClean="0"/>
              <a:t> </a:t>
            </a:r>
            <a:r>
              <a:rPr lang="en-US" sz="2000" dirty="0" err="1" smtClean="0"/>
              <a:t>arbeiðssetningarnar</a:t>
            </a:r>
            <a:r>
              <a:rPr lang="en-US" sz="2000" dirty="0" smtClean="0"/>
              <a:t> í </a:t>
            </a:r>
            <a:r>
              <a:rPr lang="en-US" sz="2000" dirty="0" err="1" smtClean="0"/>
              <a:t>ílegunum</a:t>
            </a:r>
            <a:r>
              <a:rPr lang="en-US" sz="2000" dirty="0" smtClean="0"/>
              <a:t> </a:t>
            </a:r>
            <a:r>
              <a:rPr lang="en-US" sz="2000" dirty="0" err="1" smtClean="0"/>
              <a:t>eftir</a:t>
            </a:r>
            <a:r>
              <a:rPr lang="en-US" sz="2000" dirty="0" smtClean="0"/>
              <a:t>, at </a:t>
            </a:r>
            <a:r>
              <a:rPr lang="en-US" sz="2000" dirty="0" err="1" smtClean="0"/>
              <a:t>kyknurnar</a:t>
            </a:r>
            <a:r>
              <a:rPr lang="en-US" sz="2000" dirty="0" smtClean="0"/>
              <a:t> </a:t>
            </a:r>
            <a:r>
              <a:rPr lang="en-US" sz="2000" dirty="0" err="1" smtClean="0"/>
              <a:t>gerast</a:t>
            </a:r>
            <a:r>
              <a:rPr lang="en-US" sz="2000" dirty="0" smtClean="0"/>
              <a:t> </a:t>
            </a:r>
            <a:r>
              <a:rPr lang="en-US" sz="2000" dirty="0" err="1" smtClean="0"/>
              <a:t>til</a:t>
            </a:r>
            <a:r>
              <a:rPr lang="en-US" sz="2000" dirty="0" smtClean="0"/>
              <a:t> </a:t>
            </a:r>
            <a:r>
              <a:rPr lang="en-US" sz="2000" dirty="0" err="1" smtClean="0"/>
              <a:t>vevnað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at </a:t>
            </a:r>
            <a:r>
              <a:rPr lang="en-US" sz="2000" dirty="0" err="1" smtClean="0"/>
              <a:t>vevnaðurin</a:t>
            </a:r>
            <a:r>
              <a:rPr lang="en-US" sz="2000" dirty="0" smtClean="0"/>
              <a:t> </a:t>
            </a:r>
            <a:r>
              <a:rPr lang="en-US" sz="2000" dirty="0" err="1" smtClean="0"/>
              <a:t>verður</a:t>
            </a:r>
            <a:r>
              <a:rPr lang="en-US" sz="2000" dirty="0" smtClean="0"/>
              <a:t> </a:t>
            </a:r>
            <a:r>
              <a:rPr lang="en-US" sz="2000" dirty="0" err="1" smtClean="0"/>
              <a:t>til</a:t>
            </a:r>
            <a:r>
              <a:rPr lang="en-US" sz="2000" dirty="0" smtClean="0"/>
              <a:t> </a:t>
            </a:r>
            <a:r>
              <a:rPr lang="en-US" sz="2000" dirty="0" err="1" smtClean="0"/>
              <a:t>gøgn</a:t>
            </a:r>
            <a:r>
              <a:rPr lang="en-US" sz="2000" dirty="0" smtClean="0"/>
              <a:t>. Í </a:t>
            </a:r>
            <a:r>
              <a:rPr lang="en-US" sz="2000" dirty="0" err="1" smtClean="0"/>
              <a:t>seinastu</a:t>
            </a:r>
            <a:r>
              <a:rPr lang="en-US" sz="2000" dirty="0" smtClean="0"/>
              <a:t> </a:t>
            </a:r>
            <a:r>
              <a:rPr lang="en-US" sz="2000" dirty="0" err="1" smtClean="0"/>
              <a:t>tilgongdini</a:t>
            </a:r>
            <a:r>
              <a:rPr lang="en-US" sz="2000" dirty="0" smtClean="0"/>
              <a:t> </a:t>
            </a:r>
            <a:r>
              <a:rPr lang="en-US" sz="2000" dirty="0" err="1" smtClean="0"/>
              <a:t>fáa</a:t>
            </a:r>
            <a:r>
              <a:rPr lang="en-US" sz="2000" dirty="0" smtClean="0"/>
              <a:t> </a:t>
            </a:r>
            <a:r>
              <a:rPr lang="en-US" sz="2000" dirty="0" err="1" smtClean="0"/>
              <a:t>vit</a:t>
            </a:r>
            <a:r>
              <a:rPr lang="en-US" sz="2000" dirty="0" smtClean="0"/>
              <a:t> </a:t>
            </a:r>
            <a:r>
              <a:rPr lang="en-US" sz="2000" dirty="0" err="1" smtClean="0"/>
              <a:t>serstaka</a:t>
            </a:r>
            <a:r>
              <a:rPr lang="en-US" sz="2000" dirty="0" smtClean="0"/>
              <a:t> </a:t>
            </a:r>
            <a:r>
              <a:rPr lang="en-US" sz="2000" dirty="0" err="1" smtClean="0"/>
              <a:t>útsjónd</a:t>
            </a:r>
            <a:r>
              <a:rPr lang="en-US" sz="2000" dirty="0" smtClean="0"/>
              <a:t>, </a:t>
            </a:r>
            <a:r>
              <a:rPr lang="en-US" sz="2000" dirty="0" err="1" smtClean="0"/>
              <a:t>t.d</a:t>
            </a:r>
            <a:r>
              <a:rPr lang="en-US" sz="2000" dirty="0" smtClean="0"/>
              <a:t>. </a:t>
            </a:r>
            <a:r>
              <a:rPr lang="en-US" sz="2000" dirty="0" err="1" smtClean="0"/>
              <a:t>eygnalit</a:t>
            </a:r>
            <a:r>
              <a:rPr lang="en-US" sz="2000" dirty="0" smtClean="0"/>
              <a:t>, </a:t>
            </a:r>
            <a:r>
              <a:rPr lang="en-US" sz="2000" dirty="0" err="1" smtClean="0"/>
              <a:t>hárlit</a:t>
            </a:r>
            <a:r>
              <a:rPr lang="en-US" sz="2000" dirty="0" smtClean="0"/>
              <a:t> o.s.fr.</a:t>
            </a:r>
            <a:endParaRPr lang="da-DK" sz="2000" dirty="0"/>
          </a:p>
        </p:txBody>
      </p:sp>
      <p:pic>
        <p:nvPicPr>
          <p:cNvPr id="4098" name="Picture 2" descr="C:\Documents and Settings\erika\Lokale indstillinger\Temporary Internet Files\Content.IE5\OH4B8NCV\MPj038580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72074"/>
            <a:ext cx="2214578" cy="1581842"/>
          </a:xfrm>
          <a:prstGeom prst="rect">
            <a:avLst/>
          </a:prstGeom>
          <a:noFill/>
        </p:spPr>
      </p:pic>
      <p:pic>
        <p:nvPicPr>
          <p:cNvPr id="4099" name="Picture 3" descr="C:\Documents and Settings\erika\Lokale indstillinger\Temporary Internet Files\Content.IE5\EJ5UA66E\MCj042356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71810"/>
            <a:ext cx="1366114" cy="182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erika\Lokale indstillinger\Temporary Internet Files\Content.IE5\BQWF714D\MPj043873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428736"/>
            <a:ext cx="1833554" cy="1375166"/>
          </a:xfrm>
          <a:prstGeom prst="rect">
            <a:avLst/>
          </a:prstGeom>
          <a:noFill/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32560" y="500042"/>
            <a:ext cx="7425720" cy="5000660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Mitosan</a:t>
            </a:r>
            <a:r>
              <a:rPr lang="en-US" sz="2800" dirty="0" smtClean="0"/>
              <a:t> </a:t>
            </a:r>
            <a:r>
              <a:rPr lang="en-US" sz="2800" dirty="0" err="1" smtClean="0"/>
              <a:t>steðgar</a:t>
            </a:r>
            <a:r>
              <a:rPr lang="en-US" sz="2800" dirty="0" smtClean="0"/>
              <a:t> </a:t>
            </a:r>
            <a:r>
              <a:rPr lang="en-US" sz="2800" dirty="0" err="1" smtClean="0"/>
              <a:t>ikki</a:t>
            </a:r>
            <a:r>
              <a:rPr lang="en-US" sz="2800" dirty="0" smtClean="0"/>
              <a:t>, </a:t>
            </a:r>
            <a:r>
              <a:rPr lang="en-US" sz="2800" dirty="0" err="1" smtClean="0"/>
              <a:t>hóast</a:t>
            </a:r>
            <a:r>
              <a:rPr lang="en-US" sz="2800" dirty="0" smtClean="0"/>
              <a:t> </a:t>
            </a:r>
            <a:r>
              <a:rPr lang="en-US" sz="2800" dirty="0" err="1" smtClean="0"/>
              <a:t>vit</a:t>
            </a:r>
            <a:r>
              <a:rPr lang="en-US" sz="2800" dirty="0" smtClean="0"/>
              <a:t> </a:t>
            </a:r>
            <a:r>
              <a:rPr lang="en-US" sz="2800" dirty="0" err="1" smtClean="0"/>
              <a:t>gerast</a:t>
            </a:r>
            <a:r>
              <a:rPr lang="en-US" sz="2800" dirty="0" smtClean="0"/>
              <a:t> </a:t>
            </a:r>
            <a:r>
              <a:rPr lang="en-US" sz="2800" dirty="0" err="1" smtClean="0"/>
              <a:t>vaksin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Mitosan</a:t>
            </a:r>
            <a:r>
              <a:rPr lang="en-US" sz="2800" dirty="0" smtClean="0"/>
              <a:t>:</a:t>
            </a:r>
            <a:endParaRPr lang="da-DK" sz="2800" dirty="0" smtClean="0"/>
          </a:p>
          <a:p>
            <a:r>
              <a:rPr lang="en-US" sz="2800" dirty="0" err="1" smtClean="0"/>
              <a:t>Evnar</a:t>
            </a:r>
            <a:r>
              <a:rPr lang="en-US" sz="2800" dirty="0" smtClean="0"/>
              <a:t> </a:t>
            </a:r>
            <a:r>
              <a:rPr lang="en-US" sz="2800" dirty="0" err="1" smtClean="0"/>
              <a:t>kyknur</a:t>
            </a:r>
            <a:r>
              <a:rPr lang="en-US" sz="2800" dirty="0" smtClean="0"/>
              <a:t> í </a:t>
            </a:r>
            <a:r>
              <a:rPr lang="en-US" sz="2800" dirty="0" err="1" smtClean="0"/>
              <a:t>húðini</a:t>
            </a:r>
            <a:r>
              <a:rPr lang="en-US" sz="2800" dirty="0" smtClean="0"/>
              <a:t>.  </a:t>
            </a:r>
            <a:r>
              <a:rPr lang="en-US" sz="2800" dirty="0" err="1" smtClean="0"/>
              <a:t>Tær</a:t>
            </a:r>
            <a:r>
              <a:rPr lang="en-US" sz="2800" dirty="0" smtClean="0"/>
              <a:t> </a:t>
            </a:r>
            <a:r>
              <a:rPr lang="en-US" sz="2800" dirty="0" err="1" smtClean="0"/>
              <a:t>koma</a:t>
            </a:r>
            <a:r>
              <a:rPr lang="en-US" sz="2800" dirty="0" smtClean="0"/>
              <a:t> </a:t>
            </a:r>
            <a:r>
              <a:rPr lang="en-US" sz="2800" dirty="0" err="1" smtClean="0"/>
              <a:t>ístaðin</a:t>
            </a:r>
            <a:r>
              <a:rPr lang="en-US" sz="2800" dirty="0" smtClean="0"/>
              <a:t> </a:t>
            </a:r>
            <a:r>
              <a:rPr lang="en-US" sz="2800" dirty="0" err="1" smtClean="0"/>
              <a:t>fyri</a:t>
            </a:r>
            <a:r>
              <a:rPr lang="en-US" sz="2800" dirty="0" smtClean="0"/>
              <a:t>         </a:t>
            </a:r>
            <a:r>
              <a:rPr lang="en-US" sz="2800" dirty="0" err="1" smtClean="0"/>
              <a:t>tær</a:t>
            </a:r>
            <a:r>
              <a:rPr lang="en-US" sz="2800" dirty="0" smtClean="0"/>
              <a:t> </a:t>
            </a:r>
            <a:r>
              <a:rPr lang="en-US" sz="2800" dirty="0" err="1" smtClean="0"/>
              <a:t>kyknur</a:t>
            </a:r>
            <a:r>
              <a:rPr lang="en-US" sz="2800" dirty="0" smtClean="0"/>
              <a:t>,  </a:t>
            </a:r>
            <a:r>
              <a:rPr lang="en-US" sz="2800" dirty="0" err="1" smtClean="0"/>
              <a:t>ið</a:t>
            </a:r>
            <a:r>
              <a:rPr lang="en-US" sz="2800" dirty="0" smtClean="0"/>
              <a:t> </a:t>
            </a:r>
            <a:r>
              <a:rPr lang="en-US" sz="2800" dirty="0" err="1" smtClean="0"/>
              <a:t>har</a:t>
            </a:r>
            <a:r>
              <a:rPr lang="en-US" sz="2800" dirty="0" smtClean="0"/>
              <a:t> </a:t>
            </a:r>
            <a:r>
              <a:rPr lang="en-US" sz="2800" dirty="0" err="1" smtClean="0"/>
              <a:t>verða</a:t>
            </a:r>
            <a:r>
              <a:rPr lang="en-US" sz="2800" dirty="0" smtClean="0"/>
              <a:t> </a:t>
            </a:r>
            <a:r>
              <a:rPr lang="en-US" sz="2800" dirty="0" err="1" smtClean="0"/>
              <a:t>slitnar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Hevur</a:t>
            </a:r>
            <a:r>
              <a:rPr lang="en-US" sz="2800" dirty="0" smtClean="0"/>
              <a:t> </a:t>
            </a:r>
            <a:r>
              <a:rPr lang="en-US" sz="2800" dirty="0" err="1" smtClean="0"/>
              <a:t>framleiðsluábyrgdina</a:t>
            </a:r>
            <a:r>
              <a:rPr lang="en-US" sz="2800" dirty="0" smtClean="0"/>
              <a:t> </a:t>
            </a:r>
            <a:r>
              <a:rPr lang="en-US" sz="2800" dirty="0" err="1" smtClean="0"/>
              <a:t>av</a:t>
            </a:r>
            <a:r>
              <a:rPr lang="en-US" sz="2800" dirty="0" smtClean="0"/>
              <a:t> </a:t>
            </a:r>
            <a:r>
              <a:rPr lang="en-US" sz="2800" dirty="0" err="1" smtClean="0"/>
              <a:t>reyðum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hvítum</a:t>
            </a:r>
            <a:r>
              <a:rPr lang="en-US" sz="2800" dirty="0" smtClean="0"/>
              <a:t> </a:t>
            </a:r>
            <a:r>
              <a:rPr lang="en-US" sz="2800" dirty="0" err="1" smtClean="0"/>
              <a:t>blóðkroppum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Bøtir</a:t>
            </a:r>
            <a:r>
              <a:rPr lang="en-US" sz="2800" dirty="0" smtClean="0"/>
              <a:t> um, </a:t>
            </a:r>
            <a:r>
              <a:rPr lang="en-US" sz="2800" dirty="0" err="1" smtClean="0"/>
              <a:t>skaddan</a:t>
            </a:r>
            <a:r>
              <a:rPr lang="en-US" sz="2800" dirty="0" smtClean="0"/>
              <a:t> </a:t>
            </a:r>
            <a:r>
              <a:rPr lang="en-US" sz="2800" dirty="0" err="1" smtClean="0"/>
              <a:t>vevnað</a:t>
            </a:r>
            <a:r>
              <a:rPr lang="en-US" sz="2800" dirty="0" smtClean="0"/>
              <a:t>.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r>
              <a:rPr lang="en-US" sz="2800" b="1" i="1" u="sng" dirty="0" err="1" smtClean="0">
                <a:solidFill>
                  <a:srgbClr val="FF0000"/>
                </a:solidFill>
              </a:rPr>
              <a:t>Tó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er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tað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ikki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altíð</a:t>
            </a:r>
            <a:r>
              <a:rPr lang="en-US" sz="2800" b="1" i="1" u="sng" dirty="0" smtClean="0">
                <a:solidFill>
                  <a:srgbClr val="FF0000"/>
                </a:solidFill>
              </a:rPr>
              <a:t>, at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mitosan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endurbyggir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oyðilagdar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kyknur</a:t>
            </a:r>
            <a:r>
              <a:rPr lang="en-US" sz="2800" b="1" i="1" u="sng" dirty="0" smtClean="0">
                <a:solidFill>
                  <a:srgbClr val="FF0000"/>
                </a:solidFill>
              </a:rPr>
              <a:t>.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Summar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kyknur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verða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gjørdar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við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meiosuni</a:t>
            </a:r>
            <a:r>
              <a:rPr lang="en-US" sz="2800" b="1" i="1" u="sng" dirty="0" smtClean="0">
                <a:solidFill>
                  <a:srgbClr val="FF0000"/>
                </a:solidFill>
              </a:rPr>
              <a:t>, sum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hon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verður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nevnd</a:t>
            </a:r>
            <a:r>
              <a:rPr lang="en-US" sz="2800" b="1" i="1" u="sng" dirty="0" smtClean="0">
                <a:solidFill>
                  <a:srgbClr val="FF0000"/>
                </a:solidFill>
              </a:rPr>
              <a:t>.</a:t>
            </a:r>
          </a:p>
          <a:p>
            <a:endParaRPr lang="en-US" sz="2000" dirty="0" smtClean="0"/>
          </a:p>
          <a:p>
            <a:pPr>
              <a:buFont typeface="Courier New" pitchFamily="49" charset="0"/>
              <a:buChar char="o"/>
            </a:pPr>
            <a:endParaRPr lang="en-US" sz="2000" dirty="0" smtClean="0"/>
          </a:p>
        </p:txBody>
      </p:sp>
      <p:pic>
        <p:nvPicPr>
          <p:cNvPr id="5122" name="Picture 2" descr="C:\Documents and Settings\erika\Lokale indstillinger\Temporary Internet Files\Content.IE5\OH4B8NCV\MCj043800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1653529" cy="1123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Meiosan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32560" y="1000108"/>
            <a:ext cx="7406640" cy="4857784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Vit</a:t>
            </a:r>
            <a:r>
              <a:rPr lang="en-US" sz="2800" dirty="0" smtClean="0"/>
              <a:t> </a:t>
            </a:r>
            <a:r>
              <a:rPr lang="en-US" sz="2800" dirty="0" err="1" smtClean="0"/>
              <a:t>menniskju</a:t>
            </a:r>
            <a:r>
              <a:rPr lang="en-US" sz="2800" dirty="0" smtClean="0"/>
              <a:t> </a:t>
            </a:r>
            <a:r>
              <a:rPr lang="en-US" sz="2800" dirty="0" err="1" smtClean="0"/>
              <a:t>hava</a:t>
            </a:r>
            <a:r>
              <a:rPr lang="en-US" sz="2800" dirty="0" smtClean="0"/>
              <a:t> 46 </a:t>
            </a:r>
            <a:r>
              <a:rPr lang="en-US" sz="2800" dirty="0" err="1" smtClean="0"/>
              <a:t>kromosomir</a:t>
            </a:r>
            <a:r>
              <a:rPr lang="en-US" sz="2800" dirty="0" smtClean="0"/>
              <a:t> í </a:t>
            </a:r>
            <a:r>
              <a:rPr lang="en-US" sz="2800" dirty="0" err="1" smtClean="0"/>
              <a:t>hvørjari</a:t>
            </a:r>
            <a:r>
              <a:rPr lang="en-US" sz="2800" dirty="0" smtClean="0"/>
              <a:t> </a:t>
            </a:r>
            <a:r>
              <a:rPr lang="en-US" sz="2800" dirty="0" err="1" smtClean="0"/>
              <a:t>vevnaðarkyknu</a:t>
            </a:r>
            <a:r>
              <a:rPr lang="en-US" sz="2800" dirty="0" smtClean="0"/>
              <a:t>. </a:t>
            </a:r>
            <a:r>
              <a:rPr lang="en-US" sz="2800" dirty="0" err="1" smtClean="0"/>
              <a:t>Høvdu</a:t>
            </a:r>
            <a:r>
              <a:rPr lang="en-US" sz="2800" dirty="0" smtClean="0"/>
              <a:t> </a:t>
            </a:r>
            <a:r>
              <a:rPr lang="en-US" sz="2800" dirty="0" err="1" smtClean="0"/>
              <a:t>eggkyknan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sáðkyknan</a:t>
            </a:r>
            <a:r>
              <a:rPr lang="en-US" sz="2800" dirty="0" smtClean="0"/>
              <a:t> </a:t>
            </a:r>
            <a:r>
              <a:rPr lang="en-US" sz="2800" dirty="0" err="1" smtClean="0"/>
              <a:t>havt</a:t>
            </a:r>
            <a:r>
              <a:rPr lang="en-US" sz="2800" dirty="0" smtClean="0"/>
              <a:t> 46  </a:t>
            </a:r>
            <a:r>
              <a:rPr lang="en-US" sz="2800" dirty="0" err="1" smtClean="0"/>
              <a:t>kromosomir</a:t>
            </a:r>
            <a:r>
              <a:rPr lang="en-US" sz="2800" dirty="0" smtClean="0"/>
              <a:t> </a:t>
            </a:r>
            <a:r>
              <a:rPr lang="en-US" sz="2800" dirty="0" err="1" smtClean="0"/>
              <a:t>hvør</a:t>
            </a:r>
            <a:r>
              <a:rPr lang="en-US" sz="2800" dirty="0" smtClean="0"/>
              <a:t>, </a:t>
            </a:r>
            <a:r>
              <a:rPr lang="en-US" sz="2800" dirty="0" err="1" smtClean="0"/>
              <a:t>hevði</a:t>
            </a:r>
            <a:r>
              <a:rPr lang="en-US" sz="2800" dirty="0" smtClean="0"/>
              <a:t> </a:t>
            </a:r>
            <a:r>
              <a:rPr lang="en-US" sz="2800" dirty="0" err="1" smtClean="0"/>
              <a:t>zygotan</a:t>
            </a:r>
            <a:r>
              <a:rPr lang="en-US" sz="2800" dirty="0" smtClean="0"/>
              <a:t> </a:t>
            </a:r>
            <a:r>
              <a:rPr lang="en-US" sz="2800" dirty="0" err="1" smtClean="0"/>
              <a:t>havt</a:t>
            </a:r>
            <a:r>
              <a:rPr lang="en-US" sz="2800" dirty="0" smtClean="0"/>
              <a:t> 92 </a:t>
            </a:r>
            <a:r>
              <a:rPr lang="en-US" sz="2800" dirty="0" err="1" smtClean="0"/>
              <a:t>kromosomir</a:t>
            </a:r>
            <a:r>
              <a:rPr lang="en-US" sz="2800" dirty="0" smtClean="0"/>
              <a:t>. </a:t>
            </a:r>
            <a:r>
              <a:rPr lang="en-US" sz="2800" dirty="0" err="1" smtClean="0"/>
              <a:t>Tí</a:t>
            </a:r>
            <a:r>
              <a:rPr lang="en-US" sz="2800" dirty="0" smtClean="0"/>
              <a:t> </a:t>
            </a:r>
            <a:r>
              <a:rPr lang="en-US" sz="2800" dirty="0" err="1" smtClean="0"/>
              <a:t>kunnu</a:t>
            </a:r>
            <a:r>
              <a:rPr lang="en-US" sz="2800" dirty="0" smtClean="0"/>
              <a:t> </a:t>
            </a:r>
            <a:r>
              <a:rPr lang="en-US" sz="2800" dirty="0" err="1" smtClean="0"/>
              <a:t>vit</a:t>
            </a:r>
            <a:r>
              <a:rPr lang="en-US" sz="2800" dirty="0" smtClean="0"/>
              <a:t> </a:t>
            </a:r>
            <a:r>
              <a:rPr lang="en-US" sz="2800" dirty="0" err="1" smtClean="0"/>
              <a:t>siga</a:t>
            </a:r>
            <a:r>
              <a:rPr lang="en-US" sz="2800" dirty="0" smtClean="0"/>
              <a:t>, at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eggkyknan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hevur</a:t>
            </a:r>
            <a:r>
              <a:rPr lang="en-US" sz="2800" dirty="0" smtClean="0">
                <a:solidFill>
                  <a:srgbClr val="FF0000"/>
                </a:solidFill>
              </a:rPr>
              <a:t> 23 </a:t>
            </a:r>
            <a:r>
              <a:rPr lang="en-US" sz="2800" dirty="0" err="1" smtClean="0">
                <a:solidFill>
                  <a:srgbClr val="FF0000"/>
                </a:solidFill>
              </a:rPr>
              <a:t>kromosomir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sáðkyknan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hevur</a:t>
            </a:r>
            <a:r>
              <a:rPr lang="en-US" sz="2800" dirty="0" smtClean="0">
                <a:solidFill>
                  <a:srgbClr val="FF0000"/>
                </a:solidFill>
              </a:rPr>
              <a:t> 23 </a:t>
            </a:r>
            <a:r>
              <a:rPr lang="en-US" sz="2800" dirty="0" err="1" smtClean="0">
                <a:solidFill>
                  <a:srgbClr val="FF0000"/>
                </a:solidFill>
              </a:rPr>
              <a:t>kromosomir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Nú</a:t>
            </a:r>
            <a:r>
              <a:rPr lang="en-US" sz="2800" dirty="0" smtClean="0">
                <a:solidFill>
                  <a:schemeClr val="tx1"/>
                </a:solidFill>
              </a:rPr>
              <a:t> vita </a:t>
            </a:r>
            <a:r>
              <a:rPr lang="en-US" sz="2800" dirty="0" err="1" smtClean="0">
                <a:solidFill>
                  <a:schemeClr val="tx1"/>
                </a:solidFill>
              </a:rPr>
              <a:t>vit</a:t>
            </a:r>
            <a:r>
              <a:rPr lang="en-US" sz="2800" dirty="0" smtClean="0">
                <a:solidFill>
                  <a:schemeClr val="tx1"/>
                </a:solidFill>
              </a:rPr>
              <a:t>, at </a:t>
            </a:r>
            <a:r>
              <a:rPr lang="en-US" sz="2800" dirty="0" err="1" smtClean="0">
                <a:solidFill>
                  <a:schemeClr val="tx1"/>
                </a:solidFill>
              </a:rPr>
              <a:t>hetta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hendir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ikki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tá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tað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snýr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seg</a:t>
            </a:r>
            <a:r>
              <a:rPr lang="en-US" sz="2800" dirty="0" smtClean="0">
                <a:solidFill>
                  <a:schemeClr val="tx1"/>
                </a:solidFill>
              </a:rPr>
              <a:t> um </a:t>
            </a:r>
            <a:r>
              <a:rPr lang="en-US" sz="2800" dirty="0" err="1" smtClean="0">
                <a:solidFill>
                  <a:schemeClr val="tx1"/>
                </a:solidFill>
              </a:rPr>
              <a:t>meiosu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Kyknurnar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gera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kyknur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við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helvtina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av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kromosomtalinum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Hetta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kyknubýtið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er</a:t>
            </a:r>
            <a:r>
              <a:rPr lang="en-US" sz="2800" dirty="0" smtClean="0">
                <a:solidFill>
                  <a:schemeClr val="tx1"/>
                </a:solidFill>
              </a:rPr>
              <a:t> í </a:t>
            </a:r>
            <a:r>
              <a:rPr lang="en-US" sz="2800" dirty="0" err="1" smtClean="0">
                <a:solidFill>
                  <a:schemeClr val="tx1"/>
                </a:solidFill>
              </a:rPr>
              <a:t>kynsgøgnunum</a:t>
            </a:r>
            <a:r>
              <a:rPr lang="en-US" sz="2800" dirty="0" smtClean="0">
                <a:solidFill>
                  <a:schemeClr val="tx1"/>
                </a:solidFill>
              </a:rPr>
              <a:t>. Her </a:t>
            </a:r>
            <a:r>
              <a:rPr lang="en-US" sz="2800" dirty="0" err="1" smtClean="0">
                <a:solidFill>
                  <a:schemeClr val="tx1"/>
                </a:solidFill>
              </a:rPr>
              <a:t>verða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bert</a:t>
            </a:r>
            <a:r>
              <a:rPr lang="en-US" sz="2800" dirty="0" smtClean="0">
                <a:solidFill>
                  <a:schemeClr val="tx1"/>
                </a:solidFill>
              </a:rPr>
              <a:t> 4 </a:t>
            </a:r>
            <a:r>
              <a:rPr lang="en-US" sz="2800" dirty="0" err="1" smtClean="0">
                <a:solidFill>
                  <a:schemeClr val="tx1"/>
                </a:solidFill>
              </a:rPr>
              <a:t>dótturkyknur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til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og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hevur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hvør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teirra</a:t>
            </a:r>
            <a:r>
              <a:rPr lang="en-US" sz="2800" dirty="0" smtClean="0">
                <a:solidFill>
                  <a:schemeClr val="tx1"/>
                </a:solidFill>
              </a:rPr>
              <a:t> 23 </a:t>
            </a:r>
            <a:r>
              <a:rPr lang="en-US" sz="2800" dirty="0" err="1" smtClean="0">
                <a:solidFill>
                  <a:schemeClr val="tx1"/>
                </a:solidFill>
              </a:rPr>
              <a:t>kromosomir</a:t>
            </a:r>
            <a:r>
              <a:rPr lang="en-US" sz="2800" dirty="0" smtClean="0">
                <a:solidFill>
                  <a:schemeClr val="tx1"/>
                </a:solidFill>
              </a:rPr>
              <a:t> 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erika\Lokale indstillinger\Temporary Internet Files\Content.IE5\OP41IVO1\MCj043800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3" y="2653828"/>
            <a:ext cx="1428760" cy="973601"/>
          </a:xfrm>
          <a:prstGeom prst="rect">
            <a:avLst/>
          </a:prstGeom>
          <a:noFill/>
        </p:spPr>
      </p:pic>
      <p:pic>
        <p:nvPicPr>
          <p:cNvPr id="6147" name="Picture 3" descr="C:\Documents and Settings\erika\Lokale indstillinger\Temporary Internet Files\Content.IE5\OH4B8NCV\MCj043800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1548431" cy="1052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32560" y="714356"/>
            <a:ext cx="7497158" cy="5429288"/>
          </a:xfrm>
        </p:spPr>
        <p:txBody>
          <a:bodyPr/>
          <a:lstStyle/>
          <a:p>
            <a:pPr algn="ctr"/>
            <a:r>
              <a:rPr lang="en-US" dirty="0" err="1" smtClean="0"/>
              <a:t>Meiosa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601" t="47736" r="44727" b="5860"/>
          <a:stretch>
            <a:fillRect/>
          </a:stretch>
        </p:blipFill>
        <p:spPr bwMode="auto">
          <a:xfrm>
            <a:off x="2786050" y="1272871"/>
            <a:ext cx="4929222" cy="459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erika\Lokale indstillinger\Temporary Internet Files\Content.IE5\FB93R5SW\MCj039819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714356"/>
            <a:ext cx="1559052" cy="1814170"/>
          </a:xfrm>
          <a:prstGeom prst="rect">
            <a:avLst/>
          </a:prstGeom>
          <a:noFill/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71538" y="285728"/>
            <a:ext cx="8072462" cy="6215106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Kyknubýtið</a:t>
            </a:r>
            <a:r>
              <a:rPr lang="en-US" sz="2000" dirty="0" smtClean="0"/>
              <a:t> </a:t>
            </a:r>
            <a:r>
              <a:rPr lang="en-US" sz="2000" dirty="0" err="1" smtClean="0"/>
              <a:t>vanliga</a:t>
            </a:r>
            <a:r>
              <a:rPr lang="en-US" sz="2000" dirty="0" smtClean="0"/>
              <a:t> </a:t>
            </a:r>
            <a:r>
              <a:rPr lang="en-US" sz="2000" dirty="0" err="1" smtClean="0"/>
              <a:t>kallað</a:t>
            </a:r>
            <a:r>
              <a:rPr lang="en-US" sz="2000" dirty="0" smtClean="0"/>
              <a:t> </a:t>
            </a:r>
            <a:r>
              <a:rPr lang="en-US" sz="2000" dirty="0" err="1" smtClean="0"/>
              <a:t>meiosa</a:t>
            </a:r>
            <a:r>
              <a:rPr lang="en-US" sz="2000" dirty="0" smtClean="0"/>
              <a:t>, </a:t>
            </a:r>
            <a:r>
              <a:rPr lang="en-US" sz="2000" dirty="0" err="1" smtClean="0"/>
              <a:t>ger</a:t>
            </a:r>
            <a:r>
              <a:rPr lang="en-US" sz="2000" dirty="0" smtClean="0"/>
              <a:t> </a:t>
            </a:r>
            <a:r>
              <a:rPr lang="en-US" sz="2000" dirty="0" err="1" smtClean="0"/>
              <a:t>kyknur</a:t>
            </a:r>
            <a:r>
              <a:rPr lang="en-US" sz="2000" dirty="0" smtClean="0"/>
              <a:t> </a:t>
            </a:r>
            <a:r>
              <a:rPr lang="en-US" sz="2000" dirty="0" err="1" smtClean="0"/>
              <a:t>við</a:t>
            </a:r>
            <a:r>
              <a:rPr lang="en-US" sz="2000" dirty="0" smtClean="0"/>
              <a:t> 23 </a:t>
            </a:r>
            <a:r>
              <a:rPr lang="en-US" sz="2000" dirty="0" err="1" smtClean="0"/>
              <a:t>kromosomum</a:t>
            </a:r>
            <a:r>
              <a:rPr lang="en-US" sz="2000" dirty="0" smtClean="0"/>
              <a:t>, </a:t>
            </a:r>
            <a:r>
              <a:rPr lang="en-US" sz="2000" dirty="0" err="1" smtClean="0"/>
              <a:t>ið</a:t>
            </a:r>
            <a:r>
              <a:rPr lang="en-US" sz="2000" dirty="0" smtClean="0"/>
              <a:t> </a:t>
            </a:r>
            <a:r>
              <a:rPr lang="en-US" sz="2000" dirty="0" err="1" smtClean="0"/>
              <a:t>eru</a:t>
            </a:r>
            <a:r>
              <a:rPr lang="en-US" sz="2000" dirty="0" smtClean="0"/>
              <a:t> </a:t>
            </a:r>
            <a:r>
              <a:rPr lang="en-US" sz="2000" dirty="0" err="1" smtClean="0"/>
              <a:t>arvaðar</a:t>
            </a:r>
            <a:r>
              <a:rPr lang="en-US" sz="2000" dirty="0" smtClean="0"/>
              <a:t> </a:t>
            </a:r>
            <a:r>
              <a:rPr lang="en-US" sz="2000" dirty="0" err="1" smtClean="0"/>
              <a:t>frá</a:t>
            </a:r>
            <a:r>
              <a:rPr lang="en-US" sz="2000" dirty="0" smtClean="0"/>
              <a:t> </a:t>
            </a:r>
            <a:r>
              <a:rPr lang="en-US" sz="2000" dirty="0" err="1" smtClean="0"/>
              <a:t>móðurkyknuni</a:t>
            </a:r>
            <a:r>
              <a:rPr lang="en-US" sz="2000" dirty="0" smtClean="0"/>
              <a:t>. </a:t>
            </a:r>
            <a:r>
              <a:rPr lang="en-US" sz="2000" dirty="0" err="1" smtClean="0"/>
              <a:t>Meiosan</a:t>
            </a:r>
            <a:r>
              <a:rPr lang="en-US" sz="2000" dirty="0" smtClean="0"/>
              <a:t> </a:t>
            </a:r>
            <a:r>
              <a:rPr lang="en-US" sz="2000" dirty="0" err="1" smtClean="0"/>
              <a:t>hendir</a:t>
            </a:r>
            <a:r>
              <a:rPr lang="en-US" sz="2000" dirty="0" smtClean="0"/>
              <a:t> í </a:t>
            </a:r>
            <a:r>
              <a:rPr lang="en-US" sz="2000" dirty="0" err="1" smtClean="0"/>
              <a:t>kynsgøgnunum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A: </a:t>
            </a:r>
            <a:r>
              <a:rPr lang="en-US" sz="2000" dirty="0" err="1" smtClean="0"/>
              <a:t>Kromosomini</a:t>
            </a:r>
            <a:r>
              <a:rPr lang="en-US" sz="2000" dirty="0" smtClean="0"/>
              <a:t> </a:t>
            </a:r>
            <a:r>
              <a:rPr lang="en-US" sz="2000" dirty="0" err="1" smtClean="0"/>
              <a:t>gerast</a:t>
            </a:r>
            <a:r>
              <a:rPr lang="en-US" sz="2000" dirty="0" smtClean="0"/>
              <a:t> </a:t>
            </a:r>
            <a:r>
              <a:rPr lang="en-US" sz="2000" dirty="0" err="1" smtClean="0"/>
              <a:t>tjúkkari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styttri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Á: </a:t>
            </a:r>
            <a:r>
              <a:rPr lang="en-US" sz="2000" dirty="0" err="1" smtClean="0"/>
              <a:t>Kromosomini</a:t>
            </a:r>
            <a:r>
              <a:rPr lang="en-US" sz="2000" dirty="0" smtClean="0"/>
              <a:t> </a:t>
            </a:r>
            <a:r>
              <a:rPr lang="en-US" sz="2000" dirty="0" err="1" smtClean="0"/>
              <a:t>gera</a:t>
            </a:r>
            <a:r>
              <a:rPr lang="en-US" sz="2000" dirty="0" smtClean="0"/>
              <a:t> </a:t>
            </a:r>
            <a:r>
              <a:rPr lang="en-US" sz="2000" dirty="0" err="1" smtClean="0"/>
              <a:t>pør</a:t>
            </a:r>
            <a:r>
              <a:rPr lang="en-US" sz="2000" dirty="0" smtClean="0"/>
              <a:t>, </a:t>
            </a:r>
            <a:r>
              <a:rPr lang="en-US" sz="2000" dirty="0" err="1" smtClean="0"/>
              <a:t>ið</a:t>
            </a:r>
            <a:r>
              <a:rPr lang="en-US" sz="2000" dirty="0" smtClean="0"/>
              <a:t> </a:t>
            </a:r>
            <a:r>
              <a:rPr lang="en-US" sz="2000" dirty="0" err="1" smtClean="0"/>
              <a:t>samsvara</a:t>
            </a:r>
            <a:r>
              <a:rPr lang="en-US" sz="2000" dirty="0" smtClean="0"/>
              <a:t> </a:t>
            </a:r>
            <a:r>
              <a:rPr lang="en-US" sz="2000" dirty="0" err="1" smtClean="0"/>
              <a:t>hvørt</a:t>
            </a:r>
            <a:r>
              <a:rPr lang="en-US" sz="2000" dirty="0" smtClean="0"/>
              <a:t> </a:t>
            </a:r>
            <a:r>
              <a:rPr lang="en-US" sz="2000" dirty="0" err="1" smtClean="0"/>
              <a:t>annað</a:t>
            </a:r>
            <a:r>
              <a:rPr lang="en-US" sz="2000" dirty="0" smtClean="0"/>
              <a:t>. (</a:t>
            </a:r>
            <a:r>
              <a:rPr lang="en-US" sz="2000" dirty="0" err="1" smtClean="0"/>
              <a:t>homologe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 (</a:t>
            </a:r>
            <a:r>
              <a:rPr lang="en-US" sz="1200" dirty="0" err="1" smtClean="0"/>
              <a:t>eitt</a:t>
            </a:r>
            <a:r>
              <a:rPr lang="en-US" sz="1200" dirty="0" smtClean="0"/>
              <a:t> </a:t>
            </a:r>
            <a:r>
              <a:rPr lang="en-US" sz="1200" dirty="0" err="1" smtClean="0"/>
              <a:t>kromosom</a:t>
            </a:r>
            <a:r>
              <a:rPr lang="en-US" sz="1200" dirty="0" smtClean="0"/>
              <a:t> í </a:t>
            </a:r>
            <a:r>
              <a:rPr lang="en-US" sz="1200" dirty="0" err="1" smtClean="0"/>
              <a:t>hvørjum</a:t>
            </a:r>
            <a:r>
              <a:rPr lang="en-US" sz="1200" dirty="0" smtClean="0"/>
              <a:t> </a:t>
            </a:r>
            <a:r>
              <a:rPr lang="en-US" sz="1200" dirty="0" err="1" smtClean="0"/>
              <a:t>pari</a:t>
            </a:r>
            <a:r>
              <a:rPr lang="en-US" sz="1200" dirty="0" smtClean="0"/>
              <a:t> </a:t>
            </a:r>
            <a:r>
              <a:rPr lang="en-US" sz="1200" dirty="0" err="1" smtClean="0"/>
              <a:t>er</a:t>
            </a:r>
            <a:r>
              <a:rPr lang="en-US" sz="1200" dirty="0" smtClean="0"/>
              <a:t> </a:t>
            </a:r>
            <a:r>
              <a:rPr lang="en-US" sz="1200" dirty="0" err="1" smtClean="0"/>
              <a:t>teknað</a:t>
            </a:r>
            <a:r>
              <a:rPr lang="en-US" sz="1200" dirty="0" smtClean="0"/>
              <a:t> </a:t>
            </a:r>
            <a:r>
              <a:rPr lang="en-US" sz="1200" dirty="0" err="1" smtClean="0"/>
              <a:t>við</a:t>
            </a:r>
            <a:r>
              <a:rPr lang="en-US" sz="1200" dirty="0" smtClean="0"/>
              <a:t> </a:t>
            </a:r>
            <a:r>
              <a:rPr lang="en-US" sz="1200" dirty="0" err="1" smtClean="0"/>
              <a:t>svørtum</a:t>
            </a:r>
            <a:r>
              <a:rPr lang="en-US" sz="1200" dirty="0" smtClean="0"/>
              <a:t>, so </a:t>
            </a:r>
            <a:r>
              <a:rPr lang="en-US" sz="1200" dirty="0" err="1" smtClean="0"/>
              <a:t>til</a:t>
            </a:r>
            <a:r>
              <a:rPr lang="en-US" sz="1200" dirty="0" smtClean="0"/>
              <a:t> </a:t>
            </a:r>
            <a:r>
              <a:rPr lang="en-US" sz="1200" dirty="0" err="1" smtClean="0"/>
              <a:t>ber</a:t>
            </a:r>
            <a:r>
              <a:rPr lang="en-US" sz="1200" dirty="0" smtClean="0"/>
              <a:t> at </a:t>
            </a:r>
            <a:r>
              <a:rPr lang="en-US" sz="1200" dirty="0" err="1" smtClean="0"/>
              <a:t>skilja</a:t>
            </a:r>
            <a:r>
              <a:rPr lang="en-US" sz="1200" dirty="0" smtClean="0"/>
              <a:t> </a:t>
            </a:r>
            <a:r>
              <a:rPr lang="en-US" sz="1200" dirty="0" err="1" smtClean="0"/>
              <a:t>tað</a:t>
            </a:r>
            <a:r>
              <a:rPr lang="en-US" sz="1200" dirty="0" smtClean="0"/>
              <a:t> </a:t>
            </a:r>
            <a:r>
              <a:rPr lang="en-US" sz="1200" dirty="0" err="1" smtClean="0"/>
              <a:t>frá</a:t>
            </a:r>
            <a:r>
              <a:rPr lang="en-US" sz="1200" dirty="0" smtClean="0"/>
              <a:t> </a:t>
            </a:r>
            <a:r>
              <a:rPr lang="en-US" sz="1200" dirty="0" err="1" smtClean="0"/>
              <a:t>makanum</a:t>
            </a:r>
            <a:r>
              <a:rPr lang="en-US" sz="1200" dirty="0" smtClean="0"/>
              <a:t>.)</a:t>
            </a:r>
          </a:p>
          <a:p>
            <a:r>
              <a:rPr lang="en-US" sz="2000" dirty="0" smtClean="0"/>
              <a:t>B: </a:t>
            </a:r>
            <a:r>
              <a:rPr lang="en-US" sz="2000" dirty="0" err="1" smtClean="0"/>
              <a:t>Kromosomini</a:t>
            </a:r>
            <a:r>
              <a:rPr lang="en-US" sz="2000" dirty="0" smtClean="0"/>
              <a:t> </a:t>
            </a:r>
            <a:r>
              <a:rPr lang="en-US" sz="2000" dirty="0" err="1" smtClean="0"/>
              <a:t>gera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nýggjan</a:t>
            </a:r>
            <a:r>
              <a:rPr lang="en-US" sz="2000" dirty="0" smtClean="0"/>
              <a:t> strong. </a:t>
            </a:r>
            <a:r>
              <a:rPr lang="en-US" sz="2000" dirty="0" err="1" smtClean="0"/>
              <a:t>Makapørini</a:t>
            </a:r>
            <a:r>
              <a:rPr lang="en-US" sz="2000" dirty="0" smtClean="0"/>
              <a:t> </a:t>
            </a:r>
            <a:r>
              <a:rPr lang="en-US" sz="2000" dirty="0" err="1" smtClean="0"/>
              <a:t>fara</a:t>
            </a:r>
            <a:r>
              <a:rPr lang="en-US" sz="2000" dirty="0" smtClean="0"/>
              <a:t> </a:t>
            </a:r>
            <a:r>
              <a:rPr lang="en-US" sz="2000" dirty="0" err="1" smtClean="0"/>
              <a:t>út</a:t>
            </a:r>
            <a:r>
              <a:rPr lang="en-US" sz="2000" dirty="0" smtClean="0"/>
              <a:t> </a:t>
            </a:r>
            <a:r>
              <a:rPr lang="en-US" sz="2000" dirty="0" err="1" smtClean="0"/>
              <a:t>ímóti</a:t>
            </a:r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kyknuvegginum</a:t>
            </a:r>
            <a:r>
              <a:rPr lang="en-US" sz="2000" dirty="0" smtClean="0"/>
              <a:t>., </a:t>
            </a:r>
            <a:r>
              <a:rPr lang="en-US" sz="2000" dirty="0" err="1" smtClean="0"/>
              <a:t>har</a:t>
            </a:r>
            <a:r>
              <a:rPr lang="en-US" sz="2000" dirty="0" smtClean="0"/>
              <a:t> </a:t>
            </a:r>
            <a:r>
              <a:rPr lang="en-US" sz="2000" dirty="0" err="1" smtClean="0"/>
              <a:t>tey</a:t>
            </a:r>
            <a:r>
              <a:rPr lang="en-US" sz="2000" dirty="0" smtClean="0"/>
              <a:t> </a:t>
            </a:r>
            <a:r>
              <a:rPr lang="en-US" sz="2000" dirty="0" err="1" smtClean="0"/>
              <a:t>eru</a:t>
            </a:r>
            <a:r>
              <a:rPr lang="en-US" sz="2000" dirty="0" smtClean="0"/>
              <a:t> </a:t>
            </a:r>
            <a:r>
              <a:rPr lang="en-US" sz="2000" dirty="0" err="1" smtClean="0"/>
              <a:t>samanbundin</a:t>
            </a:r>
            <a:r>
              <a:rPr lang="en-US" sz="2000" dirty="0" smtClean="0"/>
              <a:t> </a:t>
            </a:r>
            <a:r>
              <a:rPr lang="en-US" sz="2000" dirty="0" err="1" smtClean="0"/>
              <a:t>við</a:t>
            </a:r>
            <a:r>
              <a:rPr lang="en-US" sz="2000" dirty="0" smtClean="0"/>
              <a:t> </a:t>
            </a:r>
            <a:r>
              <a:rPr lang="en-US" sz="2000" dirty="0" err="1" smtClean="0"/>
              <a:t>spinnilstægrum</a:t>
            </a:r>
            <a:r>
              <a:rPr lang="en-US" sz="2000" dirty="0" smtClean="0"/>
              <a:t>.    </a:t>
            </a:r>
          </a:p>
          <a:p>
            <a:r>
              <a:rPr lang="en-US" sz="2000" dirty="0" smtClean="0"/>
              <a:t>D: </a:t>
            </a:r>
            <a:r>
              <a:rPr lang="en-US" sz="2000" dirty="0" err="1" smtClean="0"/>
              <a:t>Makapørini</a:t>
            </a:r>
            <a:r>
              <a:rPr lang="en-US" sz="2000" dirty="0" smtClean="0"/>
              <a:t> </a:t>
            </a:r>
            <a:r>
              <a:rPr lang="en-US" sz="2000" dirty="0" err="1" smtClean="0"/>
              <a:t>skilja</a:t>
            </a:r>
            <a:r>
              <a:rPr lang="en-US" sz="2000" dirty="0" smtClean="0"/>
              <a:t> </a:t>
            </a:r>
            <a:r>
              <a:rPr lang="en-US" sz="2000" dirty="0" err="1" smtClean="0"/>
              <a:t>seg</a:t>
            </a:r>
            <a:r>
              <a:rPr lang="en-US" sz="2000" dirty="0" smtClean="0"/>
              <a:t> </a:t>
            </a:r>
            <a:r>
              <a:rPr lang="en-US" sz="2000" dirty="0" err="1" smtClean="0"/>
              <a:t>sundur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fara</a:t>
            </a:r>
            <a:r>
              <a:rPr lang="en-US" sz="2000" dirty="0" smtClean="0"/>
              <a:t> í </a:t>
            </a:r>
            <a:r>
              <a:rPr lang="en-US" sz="2000" dirty="0" err="1" smtClean="0"/>
              <a:t>hvør</a:t>
            </a:r>
            <a:r>
              <a:rPr lang="en-US" sz="2000" dirty="0" smtClean="0"/>
              <a:t> </a:t>
            </a:r>
            <a:r>
              <a:rPr lang="en-US" sz="2000" dirty="0" err="1" smtClean="0"/>
              <a:t>sína</a:t>
            </a:r>
            <a:r>
              <a:rPr lang="en-US" sz="2000" dirty="0" smtClean="0"/>
              <a:t> </a:t>
            </a:r>
            <a:r>
              <a:rPr lang="en-US" sz="2000" dirty="0" err="1" smtClean="0"/>
              <a:t>síðu</a:t>
            </a:r>
            <a:r>
              <a:rPr lang="en-US" sz="2000" dirty="0" smtClean="0"/>
              <a:t>. </a:t>
            </a:r>
            <a:r>
              <a:rPr lang="en-US" sz="2000" dirty="0" err="1" smtClean="0"/>
              <a:t>Kyknan</a:t>
            </a:r>
            <a:r>
              <a:rPr lang="en-US" sz="2000" dirty="0" smtClean="0"/>
              <a:t> </a:t>
            </a:r>
            <a:r>
              <a:rPr lang="en-US" sz="2000" dirty="0" err="1" smtClean="0"/>
              <a:t>býtir</a:t>
            </a:r>
            <a:r>
              <a:rPr lang="en-US" sz="2000" dirty="0" smtClean="0"/>
              <a:t> </a:t>
            </a:r>
            <a:r>
              <a:rPr lang="en-US" sz="2000" dirty="0" err="1" smtClean="0"/>
              <a:t>seg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sundur</a:t>
            </a:r>
            <a:r>
              <a:rPr lang="en-US" sz="2000" dirty="0" smtClean="0"/>
              <a:t> í </a:t>
            </a:r>
            <a:r>
              <a:rPr lang="en-US" sz="2000" dirty="0" err="1" smtClean="0"/>
              <a:t>helvt</a:t>
            </a:r>
            <a:r>
              <a:rPr lang="en-US" sz="2000" dirty="0" smtClean="0"/>
              <a:t>.  </a:t>
            </a:r>
          </a:p>
          <a:p>
            <a:r>
              <a:rPr lang="en-US" sz="2000" dirty="0" smtClean="0"/>
              <a:t>Ð: </a:t>
            </a:r>
            <a:r>
              <a:rPr lang="en-US" sz="2000" dirty="0" err="1" smtClean="0"/>
              <a:t>Hvørt</a:t>
            </a:r>
            <a:r>
              <a:rPr lang="en-US" sz="2000" dirty="0" smtClean="0"/>
              <a:t> </a:t>
            </a:r>
            <a:r>
              <a:rPr lang="en-US" sz="2000" dirty="0" err="1" smtClean="0"/>
              <a:t>kromosomið</a:t>
            </a:r>
            <a:r>
              <a:rPr lang="en-US" sz="2000" dirty="0" smtClean="0"/>
              <a:t> </a:t>
            </a:r>
            <a:r>
              <a:rPr lang="en-US" sz="2000" dirty="0" err="1" smtClean="0"/>
              <a:t>býtir</a:t>
            </a:r>
            <a:r>
              <a:rPr lang="en-US" sz="2000" dirty="0" smtClean="0"/>
              <a:t> </a:t>
            </a:r>
            <a:r>
              <a:rPr lang="en-US" sz="2000" dirty="0" err="1" smtClean="0"/>
              <a:t>seg</a:t>
            </a:r>
            <a:r>
              <a:rPr lang="en-US" sz="2000" dirty="0" smtClean="0"/>
              <a:t> í </a:t>
            </a:r>
            <a:r>
              <a:rPr lang="en-US" sz="2000" dirty="0" err="1" smtClean="0"/>
              <a:t>tveir</a:t>
            </a:r>
            <a:r>
              <a:rPr lang="en-US" sz="2000" dirty="0" smtClean="0"/>
              <a:t> </a:t>
            </a:r>
            <a:r>
              <a:rPr lang="en-US" sz="2000" dirty="0" err="1" smtClean="0"/>
              <a:t>partar</a:t>
            </a:r>
            <a:r>
              <a:rPr lang="en-US" sz="2000" dirty="0" smtClean="0"/>
              <a:t>,  sum </a:t>
            </a:r>
            <a:r>
              <a:rPr lang="en-US" sz="2000" dirty="0" err="1" smtClean="0"/>
              <a:t>fara</a:t>
            </a:r>
            <a:r>
              <a:rPr lang="en-US" sz="2000" dirty="0" smtClean="0"/>
              <a:t> í </a:t>
            </a:r>
            <a:r>
              <a:rPr lang="en-US" sz="2000" dirty="0" err="1" smtClean="0"/>
              <a:t>hvør</a:t>
            </a:r>
            <a:r>
              <a:rPr lang="en-US" sz="2000" dirty="0" smtClean="0"/>
              <a:t> </a:t>
            </a:r>
            <a:r>
              <a:rPr lang="en-US" sz="2000" dirty="0" err="1" smtClean="0"/>
              <a:t>sína</a:t>
            </a:r>
            <a:r>
              <a:rPr lang="en-US" sz="2000" dirty="0" smtClean="0"/>
              <a:t> </a:t>
            </a:r>
            <a:r>
              <a:rPr lang="en-US" sz="2000" dirty="0" err="1" smtClean="0"/>
              <a:t>ætt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E:  </a:t>
            </a:r>
            <a:r>
              <a:rPr lang="en-US" sz="2000" dirty="0" err="1" smtClean="0"/>
              <a:t>Kyknan</a:t>
            </a:r>
            <a:r>
              <a:rPr lang="en-US" sz="2000" dirty="0" smtClean="0"/>
              <a:t> </a:t>
            </a:r>
            <a:r>
              <a:rPr lang="en-US" sz="2000" dirty="0" err="1" smtClean="0"/>
              <a:t>býtir</a:t>
            </a:r>
            <a:r>
              <a:rPr lang="en-US" sz="2000" dirty="0" smtClean="0"/>
              <a:t> </a:t>
            </a:r>
            <a:r>
              <a:rPr lang="en-US" sz="2000" dirty="0" err="1" smtClean="0"/>
              <a:t>seg</a:t>
            </a:r>
            <a:r>
              <a:rPr lang="en-US" sz="2000" dirty="0" smtClean="0"/>
              <a:t> </a:t>
            </a:r>
            <a:r>
              <a:rPr lang="en-US" sz="2000" dirty="0" err="1" smtClean="0"/>
              <a:t>sundur</a:t>
            </a:r>
            <a:r>
              <a:rPr lang="en-US" sz="2000" dirty="0" smtClean="0"/>
              <a:t> í 4 </a:t>
            </a:r>
            <a:r>
              <a:rPr lang="en-US" sz="2000" dirty="0" err="1" smtClean="0"/>
              <a:t>partar</a:t>
            </a:r>
            <a:r>
              <a:rPr lang="en-US" sz="2000" dirty="0" smtClean="0"/>
              <a:t>, </a:t>
            </a:r>
            <a:r>
              <a:rPr lang="en-US" sz="2000" dirty="0" err="1" smtClean="0"/>
              <a:t>og</a:t>
            </a:r>
            <a:r>
              <a:rPr lang="en-US" sz="2000" dirty="0" smtClean="0"/>
              <a:t> í </a:t>
            </a:r>
            <a:r>
              <a:rPr lang="en-US" sz="2000" dirty="0" err="1" smtClean="0"/>
              <a:t>hvørji</a:t>
            </a:r>
            <a:r>
              <a:rPr lang="en-US" sz="2000" dirty="0" smtClean="0"/>
              <a:t> </a:t>
            </a:r>
            <a:r>
              <a:rPr lang="en-US" sz="2000" dirty="0" err="1" smtClean="0"/>
              <a:t>kyknu</a:t>
            </a:r>
            <a:r>
              <a:rPr lang="en-US" sz="2000" dirty="0" smtClean="0"/>
              <a:t> </a:t>
            </a:r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helvtin</a:t>
            </a:r>
            <a:r>
              <a:rPr lang="en-US" sz="2000" dirty="0" smtClean="0"/>
              <a:t> </a:t>
            </a:r>
            <a:r>
              <a:rPr lang="en-US" sz="2000" dirty="0" err="1" smtClean="0"/>
              <a:t>av</a:t>
            </a:r>
            <a:r>
              <a:rPr lang="en-US" sz="2000" dirty="0" smtClean="0"/>
              <a:t>      </a:t>
            </a:r>
            <a:r>
              <a:rPr lang="en-US" sz="2000" dirty="0" err="1" smtClean="0"/>
              <a:t>kromosomunum</a:t>
            </a:r>
            <a:r>
              <a:rPr lang="en-US" sz="2000" dirty="0" smtClean="0"/>
              <a:t> í </a:t>
            </a:r>
            <a:r>
              <a:rPr lang="en-US" sz="2000" dirty="0" err="1" smtClean="0"/>
              <a:t>upprunakyknuni</a:t>
            </a:r>
            <a:r>
              <a:rPr lang="en-US" sz="2000" dirty="0" smtClean="0"/>
              <a:t>. Í </a:t>
            </a:r>
            <a:r>
              <a:rPr lang="en-US" sz="2000" dirty="0" err="1" smtClean="0"/>
              <a:t>eistrunum</a:t>
            </a:r>
            <a:r>
              <a:rPr lang="en-US" sz="2000" dirty="0" smtClean="0"/>
              <a:t>  </a:t>
            </a:r>
            <a:r>
              <a:rPr lang="en-US" sz="2000" dirty="0" err="1" smtClean="0"/>
              <a:t>verða</a:t>
            </a:r>
            <a:r>
              <a:rPr lang="en-US" sz="2000" dirty="0" smtClean="0"/>
              <a:t> </a:t>
            </a:r>
            <a:r>
              <a:rPr lang="en-US" sz="2000" dirty="0" err="1" smtClean="0"/>
              <a:t>tær</a:t>
            </a:r>
            <a:r>
              <a:rPr lang="en-US" sz="2000" dirty="0" smtClean="0"/>
              <a:t> </a:t>
            </a:r>
            <a:r>
              <a:rPr lang="en-US" sz="2000" dirty="0" err="1" smtClean="0"/>
              <a:t>fýra</a:t>
            </a:r>
            <a:r>
              <a:rPr lang="en-US" sz="2000" dirty="0" smtClean="0"/>
              <a:t> </a:t>
            </a:r>
            <a:r>
              <a:rPr lang="en-US" sz="2000" dirty="0" err="1" smtClean="0"/>
              <a:t>kyknurnar</a:t>
            </a:r>
            <a:r>
              <a:rPr lang="en-US" sz="2000" dirty="0" smtClean="0"/>
              <a:t> </a:t>
            </a:r>
            <a:r>
              <a:rPr lang="en-US" sz="2000" dirty="0" err="1" smtClean="0"/>
              <a:t>til</a:t>
            </a:r>
            <a:r>
              <a:rPr lang="en-US" sz="2000" dirty="0" smtClean="0"/>
              <a:t> </a:t>
            </a:r>
            <a:r>
              <a:rPr lang="en-US" sz="2000" dirty="0" err="1" smtClean="0"/>
              <a:t>sáðkyknur</a:t>
            </a:r>
            <a:r>
              <a:rPr lang="en-US" sz="2000" dirty="0" smtClean="0"/>
              <a:t>. Í </a:t>
            </a:r>
            <a:r>
              <a:rPr lang="en-US" sz="2000" dirty="0" err="1" smtClean="0"/>
              <a:t>eggjastokkunum</a:t>
            </a:r>
            <a:r>
              <a:rPr lang="en-US" sz="2000" dirty="0" smtClean="0"/>
              <a:t>  </a:t>
            </a:r>
            <a:r>
              <a:rPr lang="en-US" sz="2000" dirty="0" err="1" smtClean="0"/>
              <a:t>verður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teirra</a:t>
            </a:r>
            <a:r>
              <a:rPr lang="en-US" sz="2000" dirty="0" smtClean="0"/>
              <a:t> </a:t>
            </a:r>
            <a:r>
              <a:rPr lang="en-US" sz="2000" dirty="0" err="1" smtClean="0"/>
              <a:t>til</a:t>
            </a:r>
            <a:r>
              <a:rPr lang="en-US" sz="2000" dirty="0" smtClean="0"/>
              <a:t> </a:t>
            </a:r>
            <a:r>
              <a:rPr lang="en-US" sz="2000" dirty="0" err="1" smtClean="0"/>
              <a:t>eitt</a:t>
            </a:r>
            <a:r>
              <a:rPr lang="en-US" sz="2000" dirty="0" smtClean="0"/>
              <a:t> egg.  </a:t>
            </a:r>
            <a:r>
              <a:rPr lang="en-US" sz="2000" dirty="0" err="1" smtClean="0"/>
              <a:t>Restin</a:t>
            </a:r>
            <a:r>
              <a:rPr lang="en-US" sz="2000" dirty="0" smtClean="0"/>
              <a:t> </a:t>
            </a:r>
            <a:r>
              <a:rPr lang="en-US" sz="2000" dirty="0" err="1" smtClean="0"/>
              <a:t>fer</a:t>
            </a:r>
            <a:r>
              <a:rPr lang="en-US" sz="2000" dirty="0" smtClean="0"/>
              <a:t> í </a:t>
            </a:r>
            <a:r>
              <a:rPr lang="en-US" sz="2000" dirty="0" err="1" smtClean="0"/>
              <a:t>upploysing</a:t>
            </a:r>
            <a:r>
              <a:rPr lang="en-US" sz="2000" dirty="0" smtClean="0"/>
              <a:t>.</a:t>
            </a:r>
            <a:endParaRPr lang="da-DK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32560" y="142852"/>
            <a:ext cx="7406640" cy="6500858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Mitosan</a:t>
            </a:r>
            <a:r>
              <a:rPr lang="en-US" sz="1800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meiosan</a:t>
            </a:r>
            <a:r>
              <a:rPr lang="en-US" sz="1800" dirty="0" smtClean="0"/>
              <a:t> </a:t>
            </a:r>
            <a:r>
              <a:rPr lang="en-US" sz="1800" dirty="0" err="1" smtClean="0"/>
              <a:t>eru</a:t>
            </a:r>
            <a:r>
              <a:rPr lang="en-US" sz="1800" dirty="0" smtClean="0"/>
              <a:t> </a:t>
            </a:r>
            <a:r>
              <a:rPr lang="en-US" sz="1800" dirty="0" err="1" smtClean="0"/>
              <a:t>meinlíkar</a:t>
            </a:r>
            <a:r>
              <a:rPr lang="en-US" sz="1800" dirty="0" smtClean="0"/>
              <a:t> í </a:t>
            </a:r>
            <a:r>
              <a:rPr lang="en-US" sz="1800" dirty="0" err="1" smtClean="0"/>
              <a:t>støðum</a:t>
            </a:r>
            <a:r>
              <a:rPr lang="en-US" sz="1800" dirty="0" smtClean="0"/>
              <a:t>,  </a:t>
            </a:r>
            <a:r>
              <a:rPr lang="en-US" sz="1800" dirty="0" err="1" smtClean="0"/>
              <a:t>t.d</a:t>
            </a:r>
            <a:r>
              <a:rPr lang="en-US" sz="1800" dirty="0" smtClean="0"/>
              <a:t>. </a:t>
            </a:r>
            <a:r>
              <a:rPr lang="en-US" sz="1800" dirty="0" err="1" smtClean="0"/>
              <a:t>har</a:t>
            </a:r>
            <a:r>
              <a:rPr lang="en-US" sz="1800" dirty="0" smtClean="0"/>
              <a:t> </a:t>
            </a:r>
            <a:r>
              <a:rPr lang="en-US" sz="1800" dirty="0" err="1" smtClean="0"/>
              <a:t>kromosomini</a:t>
            </a:r>
            <a:r>
              <a:rPr lang="en-US" sz="1800" dirty="0" smtClean="0"/>
              <a:t> </a:t>
            </a:r>
            <a:r>
              <a:rPr lang="en-US" sz="1800" dirty="0" err="1" smtClean="0"/>
              <a:t>gerast</a:t>
            </a:r>
            <a:r>
              <a:rPr lang="en-US" sz="1800" dirty="0" smtClean="0"/>
              <a:t> </a:t>
            </a:r>
            <a:r>
              <a:rPr lang="en-US" sz="1800" dirty="0" err="1" smtClean="0"/>
              <a:t>stytttri</a:t>
            </a:r>
            <a:r>
              <a:rPr lang="en-US" sz="1800" dirty="0" smtClean="0"/>
              <a:t>, </a:t>
            </a:r>
            <a:r>
              <a:rPr lang="en-US" sz="1800" dirty="0" err="1" smtClean="0"/>
              <a:t>tjúkkari</a:t>
            </a:r>
            <a:r>
              <a:rPr lang="en-US" sz="1800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býta</a:t>
            </a:r>
            <a:r>
              <a:rPr lang="en-US" sz="1800" dirty="0" smtClean="0"/>
              <a:t> </a:t>
            </a:r>
            <a:r>
              <a:rPr lang="en-US" sz="1800" dirty="0" err="1" smtClean="0"/>
              <a:t>seg</a:t>
            </a:r>
            <a:r>
              <a:rPr lang="en-US" sz="1800" dirty="0" smtClean="0"/>
              <a:t> </a:t>
            </a:r>
            <a:r>
              <a:rPr lang="en-US" sz="1800" dirty="0" err="1" smtClean="0"/>
              <a:t>sundur</a:t>
            </a:r>
            <a:r>
              <a:rPr lang="en-US" sz="1800" dirty="0" smtClean="0"/>
              <a:t> í </a:t>
            </a:r>
            <a:r>
              <a:rPr lang="en-US" sz="1800" dirty="0" err="1" smtClean="0"/>
              <a:t>tvey</a:t>
            </a:r>
            <a:r>
              <a:rPr lang="en-US" sz="1800" dirty="0" smtClean="0"/>
              <a:t>.  </a:t>
            </a:r>
            <a:r>
              <a:rPr lang="en-US" sz="1800" dirty="0" err="1" smtClean="0"/>
              <a:t>Síðan</a:t>
            </a:r>
            <a:r>
              <a:rPr lang="en-US" sz="1800" dirty="0" smtClean="0"/>
              <a:t> </a:t>
            </a:r>
            <a:r>
              <a:rPr lang="en-US" sz="1800" dirty="0" err="1" smtClean="0"/>
              <a:t>parast</a:t>
            </a:r>
            <a:r>
              <a:rPr lang="en-US" sz="1800" dirty="0" smtClean="0"/>
              <a:t> </a:t>
            </a:r>
            <a:r>
              <a:rPr lang="en-US" sz="1800" dirty="0" err="1" smtClean="0"/>
              <a:t>kromosomini</a:t>
            </a:r>
            <a:r>
              <a:rPr lang="en-US" sz="1800" dirty="0" smtClean="0"/>
              <a:t>, so at </a:t>
            </a:r>
            <a:r>
              <a:rPr lang="en-US" sz="1800" dirty="0" err="1" smtClean="0"/>
              <a:t>helvtin</a:t>
            </a:r>
            <a:r>
              <a:rPr lang="en-US" sz="1800" dirty="0" smtClean="0"/>
              <a:t> </a:t>
            </a:r>
            <a:r>
              <a:rPr lang="en-US" sz="1800" dirty="0" err="1" smtClean="0"/>
              <a:t>frá</a:t>
            </a:r>
            <a:r>
              <a:rPr lang="en-US" sz="1800" dirty="0" smtClean="0"/>
              <a:t> </a:t>
            </a:r>
            <a:r>
              <a:rPr lang="en-US" sz="1800" dirty="0" err="1" smtClean="0"/>
              <a:t>mammuni</a:t>
            </a:r>
            <a:r>
              <a:rPr lang="en-US" sz="1800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pápanum</a:t>
            </a:r>
            <a:r>
              <a:rPr lang="en-US" sz="1800" dirty="0" smtClean="0"/>
              <a:t> </a:t>
            </a:r>
            <a:r>
              <a:rPr lang="en-US" sz="1800" dirty="0" err="1" smtClean="0"/>
              <a:t>leggja</a:t>
            </a:r>
            <a:r>
              <a:rPr lang="en-US" sz="1800" dirty="0" smtClean="0"/>
              <a:t> </a:t>
            </a:r>
            <a:r>
              <a:rPr lang="en-US" sz="1800" dirty="0" err="1" smtClean="0"/>
              <a:t>seg</a:t>
            </a:r>
            <a:r>
              <a:rPr lang="en-US" sz="1800" dirty="0" smtClean="0"/>
              <a:t> </a:t>
            </a:r>
            <a:r>
              <a:rPr lang="en-US" sz="1800" dirty="0" err="1" smtClean="0"/>
              <a:t>við</a:t>
            </a:r>
            <a:r>
              <a:rPr lang="en-US" sz="1800" dirty="0" smtClean="0"/>
              <a:t> </a:t>
            </a:r>
            <a:r>
              <a:rPr lang="en-US" sz="1800" dirty="0" err="1" smtClean="0"/>
              <a:t>liðina</a:t>
            </a:r>
            <a:r>
              <a:rPr lang="en-US" sz="1800" dirty="0" smtClean="0"/>
              <a:t> á </a:t>
            </a:r>
            <a:r>
              <a:rPr lang="en-US" sz="1800" dirty="0" err="1" smtClean="0"/>
              <a:t>hvørjum</a:t>
            </a:r>
            <a:r>
              <a:rPr lang="en-US" sz="1800" dirty="0" smtClean="0"/>
              <a:t> </a:t>
            </a:r>
            <a:r>
              <a:rPr lang="en-US" sz="1800" dirty="0" err="1" smtClean="0"/>
              <a:t>øðrum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Síðani</a:t>
            </a:r>
            <a:r>
              <a:rPr lang="en-US" sz="1800" dirty="0" smtClean="0"/>
              <a:t> </a:t>
            </a:r>
            <a:r>
              <a:rPr lang="en-US" sz="1800" dirty="0" err="1" smtClean="0"/>
              <a:t>bukta</a:t>
            </a:r>
            <a:r>
              <a:rPr lang="en-US" sz="1800" dirty="0" smtClean="0"/>
              <a:t> </a:t>
            </a:r>
            <a:r>
              <a:rPr lang="en-US" sz="1800" dirty="0" err="1" smtClean="0"/>
              <a:t>kromosomini</a:t>
            </a:r>
            <a:r>
              <a:rPr lang="en-US" sz="1800" dirty="0" smtClean="0"/>
              <a:t> </a:t>
            </a:r>
            <a:r>
              <a:rPr lang="en-US" sz="1800" dirty="0" err="1" smtClean="0"/>
              <a:t>seg</a:t>
            </a:r>
            <a:r>
              <a:rPr lang="en-US" sz="1800" dirty="0" smtClean="0"/>
              <a:t> </a:t>
            </a:r>
            <a:r>
              <a:rPr lang="en-US" sz="1800" dirty="0" err="1" smtClean="0"/>
              <a:t>tætt</a:t>
            </a:r>
            <a:r>
              <a:rPr lang="en-US" sz="1800" dirty="0" smtClean="0"/>
              <a:t> </a:t>
            </a:r>
            <a:r>
              <a:rPr lang="en-US" sz="1800" dirty="0" err="1" smtClean="0"/>
              <a:t>saman</a:t>
            </a:r>
            <a:r>
              <a:rPr lang="en-US" sz="1800" dirty="0" smtClean="0"/>
              <a:t>,  </a:t>
            </a:r>
            <a:r>
              <a:rPr lang="en-US" sz="1800" dirty="0" err="1" smtClean="0"/>
              <a:t>fara</a:t>
            </a:r>
            <a:r>
              <a:rPr lang="en-US" sz="1800" dirty="0" smtClean="0"/>
              <a:t> so </a:t>
            </a:r>
            <a:r>
              <a:rPr lang="en-US" sz="1800" dirty="0" err="1" smtClean="0"/>
              <a:t>sundur</a:t>
            </a:r>
            <a:r>
              <a:rPr lang="en-US" sz="1800" dirty="0" smtClean="0"/>
              <a:t>, </a:t>
            </a:r>
            <a:r>
              <a:rPr lang="en-US" sz="1800" dirty="0" err="1" smtClean="0"/>
              <a:t>og</a:t>
            </a:r>
            <a:r>
              <a:rPr lang="en-US" sz="1800" dirty="0" smtClean="0"/>
              <a:t> í </a:t>
            </a:r>
            <a:r>
              <a:rPr lang="en-US" sz="1800" dirty="0" err="1" smtClean="0"/>
              <a:t>hvørjum</a:t>
            </a:r>
            <a:r>
              <a:rPr lang="en-US" sz="1800" dirty="0" smtClean="0"/>
              <a:t> </a:t>
            </a:r>
            <a:r>
              <a:rPr lang="en-US" sz="1800" dirty="0" err="1" smtClean="0"/>
              <a:t>nýggjum</a:t>
            </a:r>
            <a:r>
              <a:rPr lang="en-US" sz="1800" dirty="0" smtClean="0"/>
              <a:t> </a:t>
            </a:r>
            <a:r>
              <a:rPr lang="en-US" sz="1800" dirty="0" err="1" smtClean="0"/>
              <a:t>dupultum</a:t>
            </a:r>
            <a:r>
              <a:rPr lang="en-US" sz="1800" dirty="0" smtClean="0"/>
              <a:t> </a:t>
            </a:r>
            <a:r>
              <a:rPr lang="en-US" sz="1800" dirty="0" err="1" smtClean="0"/>
              <a:t>kromosomum</a:t>
            </a:r>
            <a:r>
              <a:rPr lang="en-US" sz="1800" dirty="0" smtClean="0"/>
              <a:t> </a:t>
            </a:r>
            <a:r>
              <a:rPr lang="en-US" sz="1800" dirty="0" err="1" smtClean="0"/>
              <a:t>eru</a:t>
            </a:r>
            <a:r>
              <a:rPr lang="en-US" sz="1800" dirty="0" smtClean="0"/>
              <a:t> </a:t>
            </a:r>
            <a:r>
              <a:rPr lang="en-US" sz="1800" dirty="0" err="1" smtClean="0"/>
              <a:t>ílegur</a:t>
            </a:r>
            <a:r>
              <a:rPr lang="en-US" sz="1800" dirty="0" smtClean="0"/>
              <a:t> </a:t>
            </a:r>
            <a:r>
              <a:rPr lang="en-US" sz="1800" dirty="0" err="1" smtClean="0"/>
              <a:t>bæði</a:t>
            </a:r>
            <a:r>
              <a:rPr lang="en-US" sz="1800" dirty="0" smtClean="0"/>
              <a:t> </a:t>
            </a:r>
            <a:r>
              <a:rPr lang="en-US" sz="1800" dirty="0" err="1" smtClean="0"/>
              <a:t>frá</a:t>
            </a:r>
            <a:r>
              <a:rPr lang="en-US" sz="1800" dirty="0" smtClean="0"/>
              <a:t> </a:t>
            </a:r>
            <a:r>
              <a:rPr lang="en-US" sz="1800" dirty="0" err="1" smtClean="0"/>
              <a:t>mammuni</a:t>
            </a:r>
            <a:r>
              <a:rPr lang="en-US" sz="1800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pápanum</a:t>
            </a:r>
            <a:r>
              <a:rPr lang="en-US" sz="1800" dirty="0" smtClean="0"/>
              <a:t>.  </a:t>
            </a:r>
            <a:r>
              <a:rPr lang="en-US" sz="1800" dirty="0" err="1" smtClean="0"/>
              <a:t>Síðan</a:t>
            </a:r>
            <a:r>
              <a:rPr lang="en-US" sz="1800" dirty="0" smtClean="0"/>
              <a:t> </a:t>
            </a:r>
            <a:r>
              <a:rPr lang="en-US" sz="1800" dirty="0" err="1" smtClean="0"/>
              <a:t>býta</a:t>
            </a:r>
            <a:r>
              <a:rPr lang="en-US" sz="1800" dirty="0" smtClean="0"/>
              <a:t> </a:t>
            </a:r>
            <a:r>
              <a:rPr lang="en-US" sz="1800" dirty="0" err="1" smtClean="0"/>
              <a:t>hesar</a:t>
            </a:r>
            <a:r>
              <a:rPr lang="en-US" sz="1800" dirty="0" smtClean="0"/>
              <a:t> </a:t>
            </a:r>
            <a:r>
              <a:rPr lang="en-US" sz="1800" dirty="0" err="1" smtClean="0"/>
              <a:t>báðar</a:t>
            </a:r>
            <a:r>
              <a:rPr lang="en-US" sz="1800" dirty="0" smtClean="0"/>
              <a:t> </a:t>
            </a:r>
            <a:r>
              <a:rPr lang="en-US" sz="1800" dirty="0" err="1" smtClean="0"/>
              <a:t>kyknurnar</a:t>
            </a:r>
            <a:r>
              <a:rPr lang="en-US" sz="1800" dirty="0" smtClean="0"/>
              <a:t> </a:t>
            </a:r>
            <a:r>
              <a:rPr lang="en-US" sz="1800" dirty="0" err="1" smtClean="0"/>
              <a:t>seg</a:t>
            </a:r>
            <a:r>
              <a:rPr lang="en-US" sz="1800" dirty="0" smtClean="0"/>
              <a:t> </a:t>
            </a:r>
            <a:r>
              <a:rPr lang="en-US" sz="1800" dirty="0" err="1" smtClean="0"/>
              <a:t>aftur</a:t>
            </a:r>
            <a:r>
              <a:rPr lang="en-US" sz="1800" dirty="0" smtClean="0"/>
              <a:t>, so at </a:t>
            </a:r>
            <a:r>
              <a:rPr lang="en-US" sz="1800" dirty="0" err="1" smtClean="0"/>
              <a:t>bert</a:t>
            </a:r>
            <a:r>
              <a:rPr lang="en-US" sz="1800" dirty="0" smtClean="0"/>
              <a:t> 23 </a:t>
            </a:r>
            <a:r>
              <a:rPr lang="en-US" sz="1800" dirty="0" err="1" smtClean="0"/>
              <a:t>kromosomir</a:t>
            </a:r>
            <a:r>
              <a:rPr lang="en-US" sz="1800" dirty="0" smtClean="0"/>
              <a:t> </a:t>
            </a:r>
            <a:r>
              <a:rPr lang="en-US" sz="1800" dirty="0" err="1" smtClean="0"/>
              <a:t>koma</a:t>
            </a:r>
            <a:r>
              <a:rPr lang="en-US" sz="1800" dirty="0" smtClean="0"/>
              <a:t> inn í </a:t>
            </a:r>
            <a:r>
              <a:rPr lang="en-US" sz="1800" dirty="0" err="1" smtClean="0"/>
              <a:t>hvørja</a:t>
            </a:r>
            <a:r>
              <a:rPr lang="en-US" sz="1800" dirty="0" smtClean="0"/>
              <a:t> </a:t>
            </a:r>
            <a:r>
              <a:rPr lang="en-US" sz="1800" dirty="0" err="1" smtClean="0"/>
              <a:t>av</a:t>
            </a:r>
            <a:r>
              <a:rPr lang="en-US" sz="1800" dirty="0" smtClean="0"/>
              <a:t> </a:t>
            </a:r>
            <a:r>
              <a:rPr lang="en-US" sz="1800" dirty="0" err="1" smtClean="0"/>
              <a:t>teimum</a:t>
            </a:r>
            <a:r>
              <a:rPr lang="en-US" sz="1800" dirty="0" smtClean="0"/>
              <a:t> </a:t>
            </a:r>
            <a:r>
              <a:rPr lang="en-US" sz="1800" dirty="0" err="1" smtClean="0"/>
              <a:t>fýra</a:t>
            </a:r>
            <a:r>
              <a:rPr lang="en-US" sz="1800" dirty="0" smtClean="0"/>
              <a:t> </a:t>
            </a:r>
            <a:r>
              <a:rPr lang="en-US" sz="1800" dirty="0" err="1" smtClean="0"/>
              <a:t>dótturkyknunum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Hetta</a:t>
            </a:r>
            <a:r>
              <a:rPr lang="en-US" sz="1800" dirty="0" smtClean="0"/>
              <a:t> </a:t>
            </a:r>
            <a:r>
              <a:rPr lang="en-US" sz="1800" dirty="0" err="1" smtClean="0"/>
              <a:t>íleguskifti</a:t>
            </a:r>
            <a:r>
              <a:rPr lang="en-US" sz="1800" dirty="0" smtClean="0"/>
              <a:t> </a:t>
            </a:r>
            <a:r>
              <a:rPr lang="en-US" sz="1800" dirty="0" err="1" smtClean="0"/>
              <a:t>millum</a:t>
            </a:r>
            <a:r>
              <a:rPr lang="en-US" sz="1800" dirty="0" smtClean="0"/>
              <a:t> </a:t>
            </a:r>
            <a:r>
              <a:rPr lang="en-US" sz="1800" dirty="0" err="1" smtClean="0"/>
              <a:t>kyknurnar</a:t>
            </a:r>
            <a:r>
              <a:rPr lang="en-US" sz="1800" dirty="0" smtClean="0"/>
              <a:t> í </a:t>
            </a:r>
            <a:r>
              <a:rPr lang="en-US" sz="1800" dirty="0" err="1" smtClean="0"/>
              <a:t>meiosuni</a:t>
            </a:r>
            <a:r>
              <a:rPr lang="en-US" sz="1800" dirty="0" smtClean="0"/>
              <a:t> </a:t>
            </a:r>
            <a:r>
              <a:rPr lang="en-US" sz="1800" dirty="0" err="1" smtClean="0"/>
              <a:t>lærir</a:t>
            </a:r>
            <a:r>
              <a:rPr lang="en-US" sz="1800" dirty="0" smtClean="0"/>
              <a:t> </a:t>
            </a:r>
            <a:r>
              <a:rPr lang="en-US" sz="1800" dirty="0" err="1" smtClean="0"/>
              <a:t>okkum</a:t>
            </a:r>
            <a:r>
              <a:rPr lang="en-US" sz="1800" dirty="0" smtClean="0"/>
              <a:t>,  </a:t>
            </a:r>
            <a:r>
              <a:rPr lang="en-US" sz="1800" dirty="0" err="1" smtClean="0"/>
              <a:t>hví</a:t>
            </a:r>
            <a:r>
              <a:rPr lang="en-US" sz="1800" dirty="0" smtClean="0"/>
              <a:t> </a:t>
            </a:r>
            <a:r>
              <a:rPr lang="en-US" sz="1800" dirty="0" err="1" smtClean="0"/>
              <a:t>vit</a:t>
            </a:r>
            <a:r>
              <a:rPr lang="en-US" sz="1800" dirty="0" smtClean="0"/>
              <a:t> </a:t>
            </a:r>
            <a:r>
              <a:rPr lang="en-US" sz="1800" dirty="0" err="1" smtClean="0"/>
              <a:t>ikki</a:t>
            </a:r>
            <a:r>
              <a:rPr lang="en-US" sz="1800" dirty="0" smtClean="0"/>
              <a:t> </a:t>
            </a:r>
            <a:r>
              <a:rPr lang="en-US" sz="1800" dirty="0" err="1" smtClean="0"/>
              <a:t>annahvørt</a:t>
            </a:r>
            <a:r>
              <a:rPr lang="en-US" sz="1800" dirty="0" smtClean="0"/>
              <a:t> </a:t>
            </a:r>
            <a:r>
              <a:rPr lang="en-US" sz="1800" dirty="0" err="1" smtClean="0"/>
              <a:t>líkjast</a:t>
            </a:r>
            <a:r>
              <a:rPr lang="en-US" sz="1800" dirty="0" smtClean="0"/>
              <a:t> </a:t>
            </a:r>
            <a:r>
              <a:rPr lang="en-US" sz="1800" dirty="0" err="1" smtClean="0"/>
              <a:t>mammuni</a:t>
            </a:r>
            <a:r>
              <a:rPr lang="en-US" sz="1800" dirty="0" smtClean="0"/>
              <a:t> </a:t>
            </a:r>
            <a:r>
              <a:rPr lang="en-US" sz="1800" dirty="0" err="1" smtClean="0"/>
              <a:t>ella</a:t>
            </a:r>
            <a:r>
              <a:rPr lang="en-US" sz="1800" dirty="0" smtClean="0"/>
              <a:t> </a:t>
            </a:r>
            <a:r>
              <a:rPr lang="en-US" sz="1800" dirty="0" err="1" smtClean="0"/>
              <a:t>pápanum</a:t>
            </a:r>
            <a:r>
              <a:rPr lang="en-US" sz="1800" dirty="0" smtClean="0"/>
              <a:t> 100%. Av </a:t>
            </a:r>
            <a:r>
              <a:rPr lang="en-US" sz="1800" dirty="0" err="1" smtClean="0"/>
              <a:t>hesum</a:t>
            </a:r>
            <a:r>
              <a:rPr lang="en-US" sz="1800" dirty="0" smtClean="0"/>
              <a:t> </a:t>
            </a:r>
            <a:r>
              <a:rPr lang="en-US" sz="1800" dirty="0" err="1" smtClean="0"/>
              <a:t>sæst</a:t>
            </a:r>
            <a:r>
              <a:rPr lang="en-US" sz="1800" dirty="0" smtClean="0"/>
              <a:t> </a:t>
            </a:r>
            <a:r>
              <a:rPr lang="en-US" sz="1800" dirty="0" err="1" smtClean="0"/>
              <a:t>eisini</a:t>
            </a:r>
            <a:r>
              <a:rPr lang="en-US" sz="1800" dirty="0" smtClean="0"/>
              <a:t>, </a:t>
            </a:r>
            <a:r>
              <a:rPr lang="en-US" sz="1800" dirty="0" err="1" smtClean="0"/>
              <a:t>hví</a:t>
            </a:r>
            <a:r>
              <a:rPr lang="en-US" sz="1800" dirty="0" smtClean="0"/>
              <a:t> </a:t>
            </a:r>
            <a:r>
              <a:rPr lang="en-US" sz="1800" dirty="0" err="1" smtClean="0"/>
              <a:t>vit</a:t>
            </a:r>
            <a:r>
              <a:rPr lang="en-US" sz="1800" dirty="0" smtClean="0"/>
              <a:t> </a:t>
            </a:r>
            <a:r>
              <a:rPr lang="en-US" sz="1800" dirty="0" err="1" smtClean="0"/>
              <a:t>hava</a:t>
            </a:r>
            <a:r>
              <a:rPr lang="en-US" sz="1800" dirty="0" smtClean="0"/>
              <a:t> so </a:t>
            </a:r>
            <a:r>
              <a:rPr lang="en-US" sz="1800" dirty="0" err="1" smtClean="0"/>
              <a:t>ymiskan</a:t>
            </a:r>
            <a:r>
              <a:rPr lang="en-US" sz="1800" dirty="0" smtClean="0"/>
              <a:t> </a:t>
            </a:r>
            <a:r>
              <a:rPr lang="en-US" sz="1800" dirty="0" err="1" smtClean="0"/>
              <a:t>persónleika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Tað</a:t>
            </a:r>
            <a:r>
              <a:rPr lang="en-US" sz="1800" dirty="0" smtClean="0"/>
              <a:t> </a:t>
            </a:r>
            <a:r>
              <a:rPr lang="en-US" sz="1800" dirty="0" err="1" smtClean="0"/>
              <a:t>mest</a:t>
            </a:r>
            <a:r>
              <a:rPr lang="en-US" sz="1800" dirty="0" smtClean="0"/>
              <a:t> </a:t>
            </a:r>
            <a:r>
              <a:rPr lang="en-US" sz="1800" dirty="0" err="1" smtClean="0"/>
              <a:t>vanliga</a:t>
            </a:r>
            <a:r>
              <a:rPr lang="en-US" sz="1800" dirty="0" smtClean="0"/>
              <a:t> </a:t>
            </a:r>
            <a:r>
              <a:rPr lang="en-US" sz="1800" dirty="0" err="1" smtClean="0"/>
              <a:t>kromosomtalið</a:t>
            </a:r>
            <a:r>
              <a:rPr lang="en-US" sz="1800" dirty="0" smtClean="0"/>
              <a:t> </a:t>
            </a:r>
            <a:r>
              <a:rPr lang="en-US" sz="1800" dirty="0" err="1" smtClean="0"/>
              <a:t>verður</a:t>
            </a:r>
            <a:r>
              <a:rPr lang="en-US" sz="1800" dirty="0" smtClean="0"/>
              <a:t> </a:t>
            </a:r>
            <a:r>
              <a:rPr lang="en-US" sz="1800" dirty="0" err="1" smtClean="0"/>
              <a:t>endurskapt</a:t>
            </a:r>
            <a:r>
              <a:rPr lang="en-US" sz="1800" dirty="0" smtClean="0"/>
              <a:t>,  </a:t>
            </a:r>
            <a:r>
              <a:rPr lang="en-US" sz="1800" dirty="0" err="1" smtClean="0"/>
              <a:t>tá</a:t>
            </a:r>
            <a:r>
              <a:rPr lang="en-US" sz="1800" dirty="0" smtClean="0"/>
              <a:t> </a:t>
            </a:r>
            <a:r>
              <a:rPr lang="en-US" sz="1800" dirty="0" err="1" smtClean="0"/>
              <a:t>ið</a:t>
            </a:r>
            <a:r>
              <a:rPr lang="en-US" sz="1800" dirty="0" smtClean="0"/>
              <a:t> </a:t>
            </a:r>
            <a:r>
              <a:rPr lang="en-US" sz="1800" dirty="0" err="1" smtClean="0"/>
              <a:t>sáðkyknan</a:t>
            </a:r>
            <a:r>
              <a:rPr lang="en-US" sz="1800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eggkyknan</a:t>
            </a:r>
            <a:r>
              <a:rPr lang="en-US" sz="1800" dirty="0" smtClean="0"/>
              <a:t> </a:t>
            </a:r>
            <a:r>
              <a:rPr lang="en-US" sz="1800" dirty="0" err="1" smtClean="0"/>
              <a:t>renna</a:t>
            </a:r>
            <a:r>
              <a:rPr lang="en-US" sz="1800" dirty="0" smtClean="0"/>
              <a:t> </a:t>
            </a:r>
            <a:r>
              <a:rPr lang="en-US" sz="1800" dirty="0" err="1" smtClean="0"/>
              <a:t>saman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Hesi</a:t>
            </a:r>
            <a:r>
              <a:rPr lang="en-US" sz="1800" dirty="0" smtClean="0"/>
              <a:t> 46 </a:t>
            </a:r>
            <a:r>
              <a:rPr lang="en-US" sz="1800" dirty="0" err="1" smtClean="0"/>
              <a:t>kromosomini</a:t>
            </a:r>
            <a:r>
              <a:rPr lang="en-US" sz="1800" dirty="0" smtClean="0"/>
              <a:t> </a:t>
            </a:r>
            <a:r>
              <a:rPr lang="en-US" sz="1800" dirty="0" err="1" smtClean="0"/>
              <a:t>eru</a:t>
            </a:r>
            <a:r>
              <a:rPr lang="en-US" sz="1800" dirty="0" smtClean="0"/>
              <a:t> 23 </a:t>
            </a:r>
            <a:r>
              <a:rPr lang="en-US" sz="1800" dirty="0" err="1" smtClean="0"/>
              <a:t>pør</a:t>
            </a:r>
            <a:r>
              <a:rPr lang="en-US" sz="1800" dirty="0" smtClean="0"/>
              <a:t>. </a:t>
            </a:r>
            <a:r>
              <a:rPr lang="en-US" sz="1800" dirty="0" err="1" smtClean="0"/>
              <a:t>Hesi</a:t>
            </a:r>
            <a:r>
              <a:rPr lang="en-US" sz="1800" dirty="0" smtClean="0"/>
              <a:t> </a:t>
            </a:r>
            <a:r>
              <a:rPr lang="en-US" sz="1800" dirty="0" err="1" smtClean="0"/>
              <a:t>eita</a:t>
            </a:r>
            <a:r>
              <a:rPr lang="en-US" sz="1800" dirty="0" smtClean="0"/>
              <a:t> </a:t>
            </a:r>
            <a:r>
              <a:rPr lang="en-US" sz="1800" dirty="0" err="1" smtClean="0"/>
              <a:t>homologe</a:t>
            </a:r>
            <a:r>
              <a:rPr lang="en-US" sz="1800" dirty="0" smtClean="0"/>
              <a:t>, </a:t>
            </a:r>
            <a:r>
              <a:rPr lang="en-US" sz="1800" dirty="0" err="1" smtClean="0"/>
              <a:t>ið</a:t>
            </a:r>
            <a:r>
              <a:rPr lang="en-US" sz="1800" dirty="0" smtClean="0"/>
              <a:t> </a:t>
            </a:r>
            <a:r>
              <a:rPr lang="en-US" sz="1800" dirty="0" err="1" smtClean="0"/>
              <a:t>merkir</a:t>
            </a:r>
            <a:r>
              <a:rPr lang="en-US" sz="1800" dirty="0" smtClean="0"/>
              <a:t> at </a:t>
            </a:r>
            <a:r>
              <a:rPr lang="en-US" sz="1800" dirty="0" err="1" smtClean="0"/>
              <a:t>tey</a:t>
            </a:r>
            <a:r>
              <a:rPr lang="en-US" sz="1800" dirty="0" smtClean="0"/>
              <a:t> </a:t>
            </a:r>
            <a:r>
              <a:rPr lang="en-US" sz="1800" dirty="0" err="1" smtClean="0"/>
              <a:t>samsvara</a:t>
            </a:r>
            <a:r>
              <a:rPr lang="en-US" sz="1800" dirty="0" smtClean="0"/>
              <a:t>.</a:t>
            </a:r>
            <a:endParaRPr lang="da-DK" sz="1800" dirty="0"/>
          </a:p>
        </p:txBody>
      </p:sp>
      <p:pic>
        <p:nvPicPr>
          <p:cNvPr id="8194" name="Picture 2" descr="C:\Documents and Settings\erika\Lokale indstillinger\Temporary Internet Files\Content.IE5\ID4J6XY5\MPj043931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951304" cy="1425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32560" y="214290"/>
            <a:ext cx="7406640" cy="338837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At </a:t>
            </a:r>
            <a:r>
              <a:rPr lang="en-US" sz="1800" b="1" i="1" u="sng" dirty="0" err="1" smtClean="0"/>
              <a:t>samsvara</a:t>
            </a:r>
            <a:r>
              <a:rPr lang="en-US" sz="1800" dirty="0" smtClean="0"/>
              <a:t> </a:t>
            </a:r>
            <a:r>
              <a:rPr lang="en-US" sz="1800" dirty="0" err="1" smtClean="0"/>
              <a:t>merkir</a:t>
            </a:r>
            <a:r>
              <a:rPr lang="en-US" sz="1800" dirty="0" smtClean="0"/>
              <a:t>,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at </a:t>
            </a:r>
            <a:r>
              <a:rPr lang="en-US" sz="1800" dirty="0" err="1" smtClean="0">
                <a:solidFill>
                  <a:srgbClr val="FF0000"/>
                </a:solidFill>
              </a:rPr>
              <a:t>skap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og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stødd</a:t>
            </a:r>
            <a:r>
              <a:rPr lang="en-US" sz="1800" dirty="0" smtClean="0">
                <a:solidFill>
                  <a:srgbClr val="FF0000"/>
                </a:solidFill>
              </a:rPr>
              <a:t> í </a:t>
            </a:r>
            <a:r>
              <a:rPr lang="en-US" sz="1800" dirty="0" err="1" smtClean="0">
                <a:solidFill>
                  <a:srgbClr val="FF0000"/>
                </a:solidFill>
              </a:rPr>
              <a:t>hvørjum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kromosompari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eru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eins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da-DK" sz="1800" dirty="0"/>
          </a:p>
        </p:txBody>
      </p:sp>
      <p:pic>
        <p:nvPicPr>
          <p:cNvPr id="9218" name="Picture 2" descr="C:\Documents and Settings\erika\Lokale indstillinger\Temporary Internet Files\Content.IE5\OH4B8NCV\MCj043825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52"/>
            <a:ext cx="1720850" cy="179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mbusfletværk">
  <a:themeElements>
    <a:clrScheme name="Bambusfletværk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ambusfletvær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ambusfletvær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225</TotalTime>
  <Words>808</Words>
  <Application>Microsoft Macintosh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Bambusfletværk</vt:lpstr>
      <vt:lpstr>Mitosa og meiosa</vt:lpstr>
      <vt:lpstr>PowerPoint Presentation</vt:lpstr>
      <vt:lpstr>PowerPoint Presentation</vt:lpstr>
      <vt:lpstr>PowerPoint Presentation</vt:lpstr>
      <vt:lpstr>Meiosan</vt:lpstr>
      <vt:lpstr>PowerPoint Presentation</vt:lpstr>
      <vt:lpstr>PowerPoint Presentation</vt:lpstr>
      <vt:lpstr>PowerPoint Presentation</vt:lpstr>
      <vt:lpstr>PowerPoint Presentation</vt:lpstr>
    </vt:vector>
  </TitlesOfParts>
  <Company>Argja skúli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Mitosa og meiosa</dc:title>
  <dc:creator>erika</dc:creator>
  <cp:lastModifiedBy>Gundur Mortensen</cp:lastModifiedBy>
  <cp:revision>22</cp:revision>
  <dcterms:created xsi:type="dcterms:W3CDTF">2009-05-19T17:18:52Z</dcterms:created>
  <dcterms:modified xsi:type="dcterms:W3CDTF">2011-05-27T11:22:08Z</dcterms:modified>
</cp:coreProperties>
</file>