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mma Ludv8.jpeg" descr="Omma Ludv8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62200" y="533400"/>
            <a:ext cx="6781800" cy="5168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Í  í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2133600" cy="1600200"/>
          </a:xfrm>
          <a:prstGeom prst="rect">
            <a:avLst/>
          </a:prstGeom>
        </p:spPr>
        <p:txBody>
          <a:bodyPr/>
          <a:lstStyle/>
          <a:p>
            <a:pPr>
              <a:defRPr sz="7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Í</a:t>
            </a:r>
            <a:r>
              <a:rPr sz="3000"/>
              <a:t> </a:t>
            </a:r>
            <a:r>
              <a:t> í</a:t>
            </a:r>
          </a:p>
        </p:txBody>
      </p:sp>
      <p:sp>
        <p:nvSpPr>
          <p:cNvPr id="24" name="Omma Ludvík…"/>
          <p:cNvSpPr txBox="1">
            <a:spLocks noGrp="1"/>
          </p:cNvSpPr>
          <p:nvPr>
            <p:ph type="body" idx="1"/>
          </p:nvPr>
        </p:nvSpPr>
        <p:spPr>
          <a:xfrm>
            <a:off x="304800" y="3124200"/>
            <a:ext cx="7315200" cy="54102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</a:t>
            </a:r>
            <a:r>
              <a:rPr sz="24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Omma Ludvík</a:t>
            </a:r>
          </a:p>
          <a:p>
            <a:pPr>
              <a:spcBef>
                <a:spcPts val="600"/>
              </a:spcBef>
              <a:buSzTx/>
              <a:buNone/>
              <a:defRPr sz="10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>
              <a:solidFill>
                <a:srgbClr val="00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/: Omma Ludvík hon er stór og sterk,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og so er hon altíð glað. :/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Tá ið abbi fer at kóka rís,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lakkar omma paradís.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omma Ludvík hon er stór og sterk,</a:t>
            </a:r>
          </a:p>
          <a:p>
            <a:pPr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og so er hon altíð glað.</a:t>
            </a:r>
          </a:p>
        </p:txBody>
      </p:sp>
      <p:pic>
        <p:nvPicPr>
          <p:cNvPr id="4" name="Omma Ludvík- lag">
            <a:hlinkClick r:id="" action="ppaction://media"/>
            <a:extLst>
              <a:ext uri="{FF2B5EF4-FFF2-40B4-BE49-F238E27FC236}">
                <a16:creationId xmlns:a16="http://schemas.microsoft.com/office/drawing/2014/main" id="{41B5EC44-CF46-46B1-82BE-F1A1C7339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3100" y="5930900"/>
            <a:ext cx="609600" cy="609600"/>
          </a:xfrm>
          <a:prstGeom prst="rect">
            <a:avLst/>
          </a:prstGeom>
        </p:spPr>
      </p:pic>
      <p:pic>
        <p:nvPicPr>
          <p:cNvPr id="5" name="Omma Ludvík">
            <a:hlinkClick r:id="" action="ppaction://media"/>
            <a:extLst>
              <a:ext uri="{FF2B5EF4-FFF2-40B4-BE49-F238E27FC236}">
                <a16:creationId xmlns:a16="http://schemas.microsoft.com/office/drawing/2014/main" id="{04D9325F-7F10-4B76-86C6-838F282C57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2800" y="5930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5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8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2" animBg="1" advAuto="0"/>
      <p:bldP spid="23" grpId="1" animBg="1" advAuto="0"/>
      <p:bldP spid="24" grpId="3" uiExpand="1" build="p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Íí 4.jpeg" descr="Íí 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000"/>
            <a:ext cx="9144000" cy="589121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Ein mús sá…"/>
          <p:cNvSpPr txBox="1">
            <a:spLocks noGrp="1"/>
          </p:cNvSpPr>
          <p:nvPr>
            <p:ph type="body" sz="quarter" idx="1"/>
          </p:nvPr>
        </p:nvSpPr>
        <p:spPr>
          <a:xfrm>
            <a:off x="6629400" y="457200"/>
            <a:ext cx="1905000" cy="2590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mús sá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eitt síl í á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fíl á tá.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 advAuto="0"/>
      <p:bldP spid="29" grpId="2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ólin sá…"/>
          <p:cNvSpPr txBox="1">
            <a:spLocks noGrp="1"/>
          </p:cNvSpPr>
          <p:nvPr>
            <p:ph type="body" sz="quarter" idx="1"/>
          </p:nvPr>
        </p:nvSpPr>
        <p:spPr>
          <a:xfrm>
            <a:off x="1219200" y="990600"/>
            <a:ext cx="1752600" cy="2362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800">
                <a:solidFill>
                  <a:srgbClr val="00006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Sólin sá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800">
                <a:solidFill>
                  <a:srgbClr val="00006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grís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800">
                <a:solidFill>
                  <a:srgbClr val="00006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eta rís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800">
                <a:solidFill>
                  <a:srgbClr val="00006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</a:t>
            </a:r>
          </a:p>
        </p:txBody>
      </p:sp>
      <p:pic>
        <p:nvPicPr>
          <p:cNvPr id="32" name="grísur.jpeg" descr="grísu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1371600"/>
            <a:ext cx="4332288" cy="4618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sól 1.jpeg" descr="sól 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434688">
            <a:off x="3598862" y="274637"/>
            <a:ext cx="2133601" cy="185737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ís."/>
          <p:cNvSpPr txBox="1"/>
          <p:nvPr/>
        </p:nvSpPr>
        <p:spPr>
          <a:xfrm>
            <a:off x="1676400" y="2743200"/>
            <a:ext cx="7620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defRPr sz="200">
                <a:solidFill>
                  <a:srgbClr val="00006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</a:t>
            </a:r>
            <a:r>
              <a:rPr sz="2800"/>
              <a:t>ís.</a:t>
            </a:r>
          </a:p>
        </p:txBody>
      </p:sp>
      <p:pic>
        <p:nvPicPr>
          <p:cNvPr id="3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403764">
            <a:off x="3654425" y="4241800"/>
            <a:ext cx="1128713" cy="771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4" build="p" animBg="1" advAuto="0"/>
      <p:bldP spid="32" grpId="1" animBg="1" advAuto="0"/>
      <p:bldP spid="33" grpId="3" animBg="1" advAuto="0"/>
      <p:bldP spid="34" grpId="5" animBg="1" advAuto="0"/>
      <p:bldP spid="35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Íí.png" descr="Íí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0"/>
            <a:ext cx="4032250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Hey, eg eiti Í,…"/>
          <p:cNvSpPr txBox="1">
            <a:spLocks noGrp="1"/>
          </p:cNvSpPr>
          <p:nvPr>
            <p:ph type="body" sz="quarter" idx="1"/>
          </p:nvPr>
        </p:nvSpPr>
        <p:spPr>
          <a:xfrm>
            <a:off x="2503392" y="4804581"/>
            <a:ext cx="4456805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SzTx/>
              <a:buNone/>
              <a:defRPr sz="3000">
                <a:solidFill>
                  <a:srgbClr val="0000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Hey, eg eiti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Í</a:t>
            </a:r>
            <a:r>
              <a:rPr dirty="0">
                <a:solidFill>
                  <a:srgbClr val="000068"/>
                </a:solidFill>
              </a:rPr>
              <a:t>,</a:t>
            </a:r>
            <a:r>
              <a:rPr lang="fo-FO" sz="3600" dirty="0">
                <a:solidFill>
                  <a:srgbClr val="00006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dirty="0">
                <a:solidFill>
                  <a:srgbClr val="000048"/>
                </a:solidFill>
              </a:rPr>
              <a:t>eg</a:t>
            </a:r>
          </a:p>
        </p:txBody>
      </p:sp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9905231">
            <a:off x="5272839" y="4946852"/>
            <a:ext cx="581025" cy="384175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ís."/>
          <p:cNvSpPr txBox="1"/>
          <p:nvPr/>
        </p:nvSpPr>
        <p:spPr>
          <a:xfrm>
            <a:off x="5704805" y="4890957"/>
            <a:ext cx="1066800" cy="507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800"/>
              </a:spcBef>
              <a:defRPr sz="30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</a:t>
            </a:r>
            <a:r>
              <a:rPr dirty="0">
                <a:solidFill>
                  <a:srgbClr val="000048"/>
                </a:solidFill>
              </a:rPr>
              <a:t>ís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 animBg="1"/>
      <p:bldP spid="39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87</Words>
  <Application>Microsoft Office PowerPoint</Application>
  <PresentationFormat>Skærmshow (4:3)</PresentationFormat>
  <Paragraphs>20</Paragraphs>
  <Slides>4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Times New Roman</vt:lpstr>
      <vt:lpstr>Standarddesign</vt:lpstr>
      <vt:lpstr>Í  í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  í</dc:title>
  <cp:lastModifiedBy>Tóri Slættalíð</cp:lastModifiedBy>
  <cp:revision>4</cp:revision>
  <dcterms:modified xsi:type="dcterms:W3CDTF">2017-09-12T14:25:09Z</dcterms:modified>
</cp:coreProperties>
</file>