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Ó ó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2590800" cy="1630363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Ó ó</a:t>
            </a:r>
          </a:p>
        </p:txBody>
      </p:sp>
      <p:sp>
        <p:nvSpPr>
          <p:cNvPr id="23" name="Ró, ró, ró tín bát…"/>
          <p:cNvSpPr txBox="1">
            <a:spLocks noGrp="1"/>
          </p:cNvSpPr>
          <p:nvPr>
            <p:ph type="body" sz="half" idx="1"/>
          </p:nvPr>
        </p:nvSpPr>
        <p:spPr>
          <a:xfrm>
            <a:off x="533400" y="1905000"/>
            <a:ext cx="2743200" cy="48307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Ró, ró, ró tín bát</a:t>
            </a:r>
          </a:p>
          <a:p>
            <a:pPr>
              <a:lnSpc>
                <a:spcPct val="80000"/>
              </a:lnSpc>
              <a:buSzTx/>
              <a:buNone/>
              <a:defRPr sz="14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Ró, ró, ró tín bát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út á longumið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duffandi, duffandi,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duffandi, duffandi,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hav snørið við!</a:t>
            </a:r>
          </a:p>
          <a:p>
            <a:pPr>
              <a:lnSpc>
                <a:spcPct val="120000"/>
              </a:lnSpc>
              <a:buSzTx/>
              <a:buNone/>
              <a:defRPr sz="10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Ró, ró, ró tín bát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inn á hvítan sand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duffandi, duffandi,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duffandi, duffandi,</a:t>
            </a:r>
          </a:p>
          <a:p>
            <a:pPr>
              <a:lnSpc>
                <a:spcPct val="120000"/>
              </a:lnSpc>
              <a:spcBef>
                <a:spcPts val="400"/>
              </a:spcBef>
              <a:buSzTx/>
              <a:buNone/>
              <a:defRPr sz="17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drag hann upp á land!</a:t>
            </a:r>
          </a:p>
        </p:txBody>
      </p:sp>
      <p:pic>
        <p:nvPicPr>
          <p:cNvPr id="24" name="Ró, ró, ró, tín bá2.jpeg" descr="Ró, ró, ró, tín bá2.jpeg"/>
          <p:cNvPicPr>
            <a:picLocks noChangeAspect="1"/>
          </p:cNvPicPr>
          <p:nvPr/>
        </p:nvPicPr>
        <p:blipFill>
          <a:blip r:embed="rId6">
            <a:extLst/>
          </a:blip>
          <a:srcRect b="5523"/>
          <a:stretch>
            <a:fillRect/>
          </a:stretch>
        </p:blipFill>
        <p:spPr>
          <a:xfrm>
            <a:off x="3048000" y="152400"/>
            <a:ext cx="5770563" cy="647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Ró,ró, ró tín bát- lag">
            <a:hlinkClick r:id="" action="ppaction://media"/>
            <a:extLst>
              <a:ext uri="{FF2B5EF4-FFF2-40B4-BE49-F238E27FC236}">
                <a16:creationId xmlns:a16="http://schemas.microsoft.com/office/drawing/2014/main" id="{E6E1FCD4-5870-4B0C-9050-A9B982413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8410" y="5768182"/>
            <a:ext cx="609600" cy="609600"/>
          </a:xfrm>
          <a:prstGeom prst="rect">
            <a:avLst/>
          </a:prstGeom>
        </p:spPr>
      </p:pic>
      <p:pic>
        <p:nvPicPr>
          <p:cNvPr id="2" name="Ró, ró, ró tín bát">
            <a:hlinkClick r:id="" action="ppaction://media"/>
            <a:extLst>
              <a:ext uri="{FF2B5EF4-FFF2-40B4-BE49-F238E27FC236}">
                <a16:creationId xmlns:a16="http://schemas.microsoft.com/office/drawing/2014/main" id="{C1E397DF-CECD-43A5-9966-C8B32D6150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23681" y="5768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1" animBg="1" advAuto="0"/>
      <p:bldP spid="23" grpId="3" uiExpand="1" build="p" animBg="1" advAuto="0"/>
      <p:bldP spid="2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Ó - síðan3jpg.jpeg" descr="Ó - síðan3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0"/>
            <a:ext cx="6400800" cy="613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ólin sá…"/>
          <p:cNvSpPr txBox="1"/>
          <p:nvPr/>
        </p:nvSpPr>
        <p:spPr>
          <a:xfrm>
            <a:off x="685800" y="685800"/>
            <a:ext cx="2057400" cy="2496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5000"/>
              </a:lnSpc>
            </a:pPr>
            <a:r>
              <a:t> </a:t>
            </a:r>
            <a:r>
              <a: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Sólin sá </a:t>
            </a:r>
          </a:p>
          <a:p>
            <a:pPr>
              <a:lnSpc>
                <a:spcPct val="135000"/>
              </a:lnSpc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eitt </a:t>
            </a:r>
            <a:r>
              <a:rPr>
                <a:solidFill>
                  <a:srgbClr val="E20000"/>
                </a:solidFill>
              </a:rPr>
              <a:t>Ó</a:t>
            </a:r>
            <a:r>
              <a:rPr b="1"/>
              <a:t>                  </a:t>
            </a:r>
          </a:p>
          <a:p>
            <a:pPr>
              <a:lnSpc>
                <a:spcPct val="135000"/>
              </a:lnSpc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og eitt l </a:t>
            </a:r>
            <a:endParaRPr b="1"/>
          </a:p>
          <a:p>
            <a:pPr>
              <a:lnSpc>
                <a:spcPct val="135000"/>
              </a:lnSpc>
              <a:defRPr sz="2600" b="1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/>
              <a:t>og eitt </a:t>
            </a:r>
            <a:r>
              <a:rPr b="0">
                <a:solidFill>
                  <a:srgbClr val="E20000"/>
                </a:solidFill>
              </a:rPr>
              <a:t>i  </a:t>
            </a:r>
            <a:r>
              <a:rPr b="0"/>
              <a:t>                     </a:t>
            </a:r>
          </a:p>
          <a:p>
            <a:pPr>
              <a:lnSpc>
                <a:spcPct val="135000"/>
              </a:lnSpc>
              <a:defRPr sz="2600" b="1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0">
                <a:solidFill>
                  <a:srgbClr val="E20000"/>
                </a:solidFill>
              </a:rPr>
              <a:t>Ó </a:t>
            </a:r>
            <a:r>
              <a:rPr b="0"/>
              <a:t>l </a:t>
            </a:r>
            <a:r>
              <a:rPr b="0">
                <a:solidFill>
                  <a:srgbClr val="E20000"/>
                </a:solidFill>
              </a:rPr>
              <a:t>i</a:t>
            </a:r>
            <a:r>
              <a:rPr b="0"/>
              <a:t> </a:t>
            </a:r>
          </a:p>
        </p:txBody>
      </p:sp>
      <p:sp>
        <p:nvSpPr>
          <p:cNvPr id="30" name="Ein hani gól,…"/>
          <p:cNvSpPr txBox="1"/>
          <p:nvPr/>
        </p:nvSpPr>
        <p:spPr>
          <a:xfrm>
            <a:off x="1676400" y="4267200"/>
            <a:ext cx="2667000" cy="113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Ein hani gól,</a:t>
            </a:r>
          </a:p>
          <a:p>
            <a:pPr>
              <a:lnSpc>
                <a:spcPct val="130000"/>
              </a:lnSpc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hann sá</a:t>
            </a:r>
            <a:r>
              <a:rPr lang="fo-FO" dirty="0"/>
              <a:t> sól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2" build="p" bldLvl="5" animBg="1" advAuto="0"/>
      <p:bldP spid="30" grpId="3" uiExpan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Ó - síðan2 Óli.jpeg" descr="Ó - síðan2 Ól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895350"/>
            <a:ext cx="7162800" cy="530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Óli sá Pól…"/>
          <p:cNvSpPr txBox="1">
            <a:spLocks noGrp="1"/>
          </p:cNvSpPr>
          <p:nvPr>
            <p:ph type="body" sz="quarter" idx="1"/>
          </p:nvPr>
        </p:nvSpPr>
        <p:spPr>
          <a:xfrm>
            <a:off x="990600" y="990599"/>
            <a:ext cx="2133600" cy="11430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Óli sá Pól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stól.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 advAuto="0"/>
      <p:bldP spid="34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Ó.png" descr="Ó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533400"/>
            <a:ext cx="3708400" cy="438943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Eg eiti Ó,…"/>
          <p:cNvSpPr txBox="1">
            <a:spLocks noGrp="1"/>
          </p:cNvSpPr>
          <p:nvPr>
            <p:ph type="body" sz="quarter" idx="1"/>
          </p:nvPr>
        </p:nvSpPr>
        <p:spPr>
          <a:xfrm>
            <a:off x="2977179" y="4922838"/>
            <a:ext cx="2514600" cy="1447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3100">
                <a:solidFill>
                  <a:srgbClr val="0000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eiti </a:t>
            </a:r>
            <a:r>
              <a:rPr>
                <a:solidFill>
                  <a:srgbClr val="E20000"/>
                </a:solidFill>
              </a:rPr>
              <a:t>Ó</a:t>
            </a:r>
            <a:r>
              <a:t>,</a:t>
            </a:r>
          </a:p>
          <a:p>
            <a:pPr>
              <a:buSzTx/>
              <a:buNone/>
              <a:defRPr sz="3100">
                <a:solidFill>
                  <a:srgbClr val="0000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eg eri óður.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  <p:bldP spid="37" grpId="2" uiExpand="1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</Words>
  <Application>Microsoft Office PowerPoint</Application>
  <PresentationFormat>Skærmshow (4:3)</PresentationFormat>
  <Paragraphs>25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Ó ó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 ó</dc:title>
  <cp:lastModifiedBy>Tóri Slættalíð</cp:lastModifiedBy>
  <cp:revision>4</cp:revision>
  <dcterms:modified xsi:type="dcterms:W3CDTF">2017-09-13T07:26:25Z</dcterms:modified>
</cp:coreProperties>
</file>