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5"/>
  </p:normalViewPr>
  <p:slideViewPr>
    <p:cSldViewPr snapToGrid="0" snapToObjects="1">
      <p:cViewPr varScale="1">
        <p:scale>
          <a:sx n="89" d="100"/>
          <a:sy n="89" d="100"/>
        </p:scale>
        <p:origin x="67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 b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2133600" cy="1447800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 b</a:t>
            </a:r>
          </a:p>
        </p:txBody>
      </p:sp>
      <p:sp>
        <p:nvSpPr>
          <p:cNvPr id="23" name="Eg banki, eg buki…"/>
          <p:cNvSpPr txBox="1">
            <a:spLocks noGrp="1"/>
          </p:cNvSpPr>
          <p:nvPr>
            <p:ph type="body" sz="half" idx="1"/>
          </p:nvPr>
        </p:nvSpPr>
        <p:spPr>
          <a:xfrm>
            <a:off x="609600" y="1981200"/>
            <a:ext cx="30480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banki, eg buki</a:t>
            </a:r>
          </a:p>
          <a:p>
            <a:pPr>
              <a:buSzTx/>
              <a:buNone/>
              <a:defRPr sz="1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banki, eg buki,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smíði ein bil.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sagi, eg negli,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brúki mítt skil.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smyrji, eg máli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 kátasta lag.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Nú starti eg bilin,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hann rýkur avstað.</a:t>
            </a:r>
          </a:p>
        </p:txBody>
      </p:sp>
      <p:pic>
        <p:nvPicPr>
          <p:cNvPr id="24" name="Eg banki, eg buki - sangurin til Bb2.jpeg" descr="Eg banki, eg buki - sangurin til Bb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5600" y="762000"/>
            <a:ext cx="6059488" cy="5254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Eg banki, eg buki">
            <a:hlinkClick r:id="" action="ppaction://media"/>
            <a:extLst>
              <a:ext uri="{FF2B5EF4-FFF2-40B4-BE49-F238E27FC236}">
                <a16:creationId xmlns:a16="http://schemas.microsoft.com/office/drawing/2014/main" id="{1480121C-4FD6-4049-AB2E-4CDD34E92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6024" y="6059656"/>
            <a:ext cx="609600" cy="609600"/>
          </a:xfrm>
          <a:prstGeom prst="rect">
            <a:avLst/>
          </a:prstGeom>
        </p:spPr>
      </p:pic>
      <p:pic>
        <p:nvPicPr>
          <p:cNvPr id="5" name="Eg banki, eg buki- lag">
            <a:hlinkClick r:id="" action="ppaction://media"/>
            <a:extLst>
              <a:ext uri="{FF2B5EF4-FFF2-40B4-BE49-F238E27FC236}">
                <a16:creationId xmlns:a16="http://schemas.microsoft.com/office/drawing/2014/main" id="{2AB287B8-F350-4164-B491-4B60788705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5744" y="6059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7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1" animBg="1" advAuto="0"/>
      <p:bldP spid="23" grpId="3" uiExpand="1" build="p" animBg="1" advAuto="0"/>
      <p:bldP spid="2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01_lit 2.jpeg" descr="b01_lit 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457200"/>
            <a:ext cx="8839200" cy="517366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ólin sá…"/>
          <p:cNvSpPr txBox="1">
            <a:spLocks noGrp="1"/>
          </p:cNvSpPr>
          <p:nvPr>
            <p:ph type="body" sz="quarter" idx="1"/>
          </p:nvPr>
        </p:nvSpPr>
        <p:spPr>
          <a:xfrm>
            <a:off x="5410200" y="4594225"/>
            <a:ext cx="2133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5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Sólin sá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5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krabba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5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bíta í eina</a:t>
            </a:r>
          </a:p>
        </p:txBody>
      </p:sp>
      <p:sp>
        <p:nvSpPr>
          <p:cNvPr id="30" name="tá."/>
          <p:cNvSpPr txBox="1"/>
          <p:nvPr/>
        </p:nvSpPr>
        <p:spPr>
          <a:xfrm>
            <a:off x="6705600" y="5486399"/>
            <a:ext cx="762000" cy="4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63000"/>
              </a:lnSpc>
              <a:spcBef>
                <a:spcPts val="1500"/>
              </a:spcBef>
              <a:defRPr sz="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 sz="2500"/>
              <a:t>tá.</a:t>
            </a:r>
          </a:p>
        </p:txBody>
      </p:sp>
      <p:pic>
        <p:nvPicPr>
          <p:cNvPr id="31" name="sólin 2.jpeg" descr="sólin 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228600"/>
            <a:ext cx="1828800" cy="164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29" grpId="3" build="p" animBg="1" advAuto="0"/>
      <p:bldP spid="30" grpId="4" animBg="1" advAuto="0"/>
      <p:bldP spid="3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4 - síðan7.jpeg" descr="B4 - síðan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762000"/>
            <a:ext cx="7216775" cy="571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Bina og Lina…"/>
          <p:cNvSpPr txBox="1">
            <a:spLocks noGrp="1"/>
          </p:cNvSpPr>
          <p:nvPr>
            <p:ph type="body" sz="quarter" idx="1"/>
          </p:nvPr>
        </p:nvSpPr>
        <p:spPr>
          <a:xfrm>
            <a:off x="1219200" y="762000"/>
            <a:ext cx="2895600" cy="182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Bina og Lina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sita her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eta</a:t>
            </a:r>
          </a:p>
        </p:txBody>
      </p:sp>
      <p:sp>
        <p:nvSpPr>
          <p:cNvPr id="35" name="ber."/>
          <p:cNvSpPr txBox="1"/>
          <p:nvPr/>
        </p:nvSpPr>
        <p:spPr>
          <a:xfrm>
            <a:off x="2133600" y="1752600"/>
            <a:ext cx="687388" cy="100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45000"/>
              </a:lnSpc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uiExpand="1" build="p" animBg="1" advAuto="0"/>
      <p:bldP spid="35" grpId="2" animBg="1" advAuto="0"/>
      <p:bldP spid="3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5 - síðan.jpeg" descr="B5 - síða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609600"/>
            <a:ext cx="7010400" cy="53768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Bobb er í bað,…"/>
          <p:cNvSpPr txBox="1">
            <a:spLocks noGrp="1"/>
          </p:cNvSpPr>
          <p:nvPr>
            <p:ph type="body" sz="quarter" idx="1"/>
          </p:nvPr>
        </p:nvSpPr>
        <p:spPr>
          <a:xfrm>
            <a:off x="990600" y="838199"/>
            <a:ext cx="3048000" cy="1143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Bobb er í bað,</a:t>
            </a:r>
          </a:p>
          <a:p>
            <a:pPr>
              <a:spcBef>
                <a:spcPts val="60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blobb, blobb.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2" uiExpan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g eri bjørnin B,…"/>
          <p:cNvSpPr txBox="1">
            <a:spLocks noGrp="1"/>
          </p:cNvSpPr>
          <p:nvPr>
            <p:ph type="body" sz="quarter" idx="1"/>
          </p:nvPr>
        </p:nvSpPr>
        <p:spPr>
          <a:xfrm>
            <a:off x="3429000" y="4800599"/>
            <a:ext cx="2971800" cy="1143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bjørnin B,</a:t>
            </a:r>
          </a:p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brøøøøl, brøøøl.</a:t>
            </a:r>
          </a:p>
        </p:txBody>
      </p:sp>
      <p:pic>
        <p:nvPicPr>
          <p:cNvPr id="41" name="B.png" descr="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52400"/>
            <a:ext cx="3633788" cy="4657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2" uiExpand="1" build="p" advAuto="0"/>
      <p:bldP spid="41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Skærmshow (4:3)</PresentationFormat>
  <Paragraphs>24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Standarddesign</vt:lpstr>
      <vt:lpstr>B b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b</dc:title>
  <cp:lastModifiedBy>Tóri Slættalíð</cp:lastModifiedBy>
  <cp:revision>2</cp:revision>
  <dcterms:modified xsi:type="dcterms:W3CDTF">2017-09-12T14:31:15Z</dcterms:modified>
</cp:coreProperties>
</file>