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 n"/>
          <p:cNvSpPr txBox="1">
            <a:spLocks noGrp="1"/>
          </p:cNvSpPr>
          <p:nvPr>
            <p:ph type="title"/>
          </p:nvPr>
        </p:nvSpPr>
        <p:spPr>
          <a:xfrm>
            <a:off x="2843212" y="620712"/>
            <a:ext cx="1981201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chemeClr val="accent2"/>
                </a:solidFill>
              </a:defRPr>
            </a:lvl1pPr>
          </a:lstStyle>
          <a:p>
            <a:r>
              <a:t>N n</a:t>
            </a:r>
          </a:p>
        </p:txBody>
      </p:sp>
      <p:sp>
        <p:nvSpPr>
          <p:cNvPr id="23" name="Dunnuungin Pætur Johannes Mikal…"/>
          <p:cNvSpPr txBox="1">
            <a:spLocks noGrp="1"/>
          </p:cNvSpPr>
          <p:nvPr>
            <p:ph type="body" sz="half" idx="1"/>
          </p:nvPr>
        </p:nvSpPr>
        <p:spPr>
          <a:xfrm>
            <a:off x="611187" y="2852737"/>
            <a:ext cx="4724401" cy="3429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9184" indent="-329184" defTabSz="877823">
              <a:spcBef>
                <a:spcPts val="400"/>
              </a:spcBef>
              <a:buSzTx/>
              <a:buNone/>
              <a:defRPr sz="1919">
                <a:solidFill>
                  <a:srgbClr val="000058"/>
                </a:solidFill>
              </a:defRPr>
            </a:pPr>
            <a:r>
              <a:t>Dunnuungin Pætur Johannes Mikal</a:t>
            </a:r>
          </a:p>
          <a:p>
            <a:pPr marL="329184" indent="-329184" defTabSz="877823">
              <a:spcBef>
                <a:spcPts val="600"/>
              </a:spcBef>
              <a:buSzTx/>
              <a:buNone/>
              <a:defRPr sz="1152">
                <a:solidFill>
                  <a:srgbClr val="000058"/>
                </a:solidFill>
              </a:defRPr>
            </a:pPr>
            <a:endParaRPr/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Dunnuungin Pætur Johannes Mikal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royndi at svølgja ein grindahval,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tí at hann var so svangur,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men hvalurin var ov langur.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 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Hvalurin upp úr sjónum sprakk,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og Pætur Johannes Mikal hann hvakk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so illa at hann misti takið</a:t>
            </a:r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og doyði í berum raki.</a:t>
            </a:r>
          </a:p>
          <a:p>
            <a:pPr marL="329184" indent="-329184" defTabSz="877823">
              <a:spcBef>
                <a:spcPts val="600"/>
              </a:spcBef>
              <a:buSzTx/>
              <a:buNone/>
              <a:defRPr sz="1152">
                <a:solidFill>
                  <a:srgbClr val="000058"/>
                </a:solidFill>
              </a:defRPr>
            </a:pPr>
            <a:endParaRPr/>
          </a:p>
          <a:p>
            <a:pPr marL="329184" indent="-329184" defTabSz="877823">
              <a:spcBef>
                <a:spcPts val="300"/>
              </a:spcBef>
              <a:buSzTx/>
              <a:buNone/>
              <a:defRPr sz="1440">
                <a:solidFill>
                  <a:srgbClr val="000058"/>
                </a:solidFill>
              </a:defRPr>
            </a:pPr>
            <a:r>
              <a:t>Gvagg, gvagg, gvagg……</a:t>
            </a:r>
          </a:p>
        </p:txBody>
      </p:sp>
      <p:pic>
        <p:nvPicPr>
          <p:cNvPr id="24" name="dunnuungin - hvalurin 3.jpeg" descr="dunnuungin - hvalurin 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97450" y="0"/>
            <a:ext cx="4146550" cy="519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dunnuungin.jpeg" descr="dunnuungi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72000" y="5013325"/>
            <a:ext cx="3455988" cy="1482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dunnuungin - hvalurin2.jpeg" descr="dunnuungin - hvalurin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4212" y="188912"/>
            <a:ext cx="1943101" cy="2376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Dunnuungin Pætur Johannes M-sangur">
            <a:hlinkClick r:id="" action="ppaction://media"/>
            <a:extLst>
              <a:ext uri="{FF2B5EF4-FFF2-40B4-BE49-F238E27FC236}">
                <a16:creationId xmlns:a16="http://schemas.microsoft.com/office/drawing/2014/main" id="{B9D51C2F-FBA3-44BE-84C3-1D5AF7001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6279" y="4644690"/>
            <a:ext cx="609600" cy="609600"/>
          </a:xfrm>
          <a:prstGeom prst="rect">
            <a:avLst/>
          </a:prstGeom>
        </p:spPr>
      </p:pic>
      <p:pic>
        <p:nvPicPr>
          <p:cNvPr id="5" name="Dunnuungin Pætur Johannes M">
            <a:hlinkClick r:id="" action="ppaction://media"/>
            <a:extLst>
              <a:ext uri="{FF2B5EF4-FFF2-40B4-BE49-F238E27FC236}">
                <a16:creationId xmlns:a16="http://schemas.microsoft.com/office/drawing/2014/main" id="{ACEAE728-9CCB-4550-B295-B658ED4B25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3158" y="604077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9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1" animBg="1" advAuto="0"/>
      <p:bldP spid="23" grpId="5" uiExpand="1" build="p" animBg="1" advAuto="0"/>
      <p:bldP spid="24" grpId="3" animBg="1" advAuto="0"/>
      <p:bldP spid="25" grpId="4" animBg="1" advAuto="0"/>
      <p:bldP spid="26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ekstsíðan til N4.jpeg" descr="Tekstsíðan til N4.jpeg"/>
          <p:cNvPicPr>
            <a:picLocks noChangeAspect="1"/>
          </p:cNvPicPr>
          <p:nvPr/>
        </p:nvPicPr>
        <p:blipFill>
          <a:blip r:embed="rId2">
            <a:extLst/>
          </a:blip>
          <a:srcRect t="11123"/>
          <a:stretch>
            <a:fillRect/>
          </a:stretch>
        </p:blipFill>
        <p:spPr>
          <a:xfrm>
            <a:off x="323850" y="476249"/>
            <a:ext cx="6696075" cy="526415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Ein nósi sá…"/>
          <p:cNvSpPr txBox="1">
            <a:spLocks noGrp="1"/>
          </p:cNvSpPr>
          <p:nvPr>
            <p:ph type="body" sz="quarter" idx="1"/>
          </p:nvPr>
        </p:nvSpPr>
        <p:spPr>
          <a:xfrm>
            <a:off x="5076825" y="4581525"/>
            <a:ext cx="4249738" cy="24479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Ein nósi sá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eina nísu og ein bát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og Annu, sum var vát.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Tekstsíðan til N - ein nál er í mál2.jpeg" descr="Tekstsíðan til N - ein nál er í mál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981075"/>
            <a:ext cx="6049963" cy="470852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in nál…"/>
          <p:cNvSpPr txBox="1">
            <a:spLocks noGrp="1"/>
          </p:cNvSpPr>
          <p:nvPr>
            <p:ph type="body" sz="quarter" idx="1"/>
          </p:nvPr>
        </p:nvSpPr>
        <p:spPr>
          <a:xfrm>
            <a:off x="6227762" y="1628775"/>
            <a:ext cx="2124076" cy="1895475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198">
                <a:solidFill>
                  <a:srgbClr val="99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marL="339470" indent="-339470" defTabSz="905255">
              <a:lnSpc>
                <a:spcPct val="90000"/>
              </a:lnSpc>
              <a:buSzTx/>
              <a:buNone/>
              <a:defRPr sz="2970">
                <a:solidFill>
                  <a:srgbClr val="000058"/>
                </a:solidFill>
              </a:defRPr>
            </a:pPr>
            <a:r>
              <a:rPr dirty="0"/>
              <a:t>Ein nál </a:t>
            </a:r>
          </a:p>
          <a:p>
            <a:pPr marL="339470" indent="-339470" defTabSz="905255">
              <a:lnSpc>
                <a:spcPct val="110000"/>
              </a:lnSpc>
              <a:buSzTx/>
              <a:buNone/>
              <a:defRPr sz="2970">
                <a:solidFill>
                  <a:srgbClr val="000058"/>
                </a:solidFill>
              </a:defRPr>
            </a:pPr>
            <a:r>
              <a:rPr dirty="0"/>
              <a:t>er í</a:t>
            </a:r>
            <a:r>
              <a:rPr lang="fo-FO" dirty="0"/>
              <a:t> mál.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800"/>
              </a:spcBef>
              <a:buSzTx/>
              <a:buNone/>
              <a:defRPr sz="3564">
                <a:solidFill>
                  <a:srgbClr val="000058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 advAuto="0"/>
      <p:bldP spid="34" grpId="2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Nina sá eina dunnu1.jpeg" descr="Nina sá eina dunnu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150937"/>
            <a:ext cx="8027988" cy="570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ina sá…"/>
          <p:cNvSpPr txBox="1">
            <a:spLocks noGrp="1"/>
          </p:cNvSpPr>
          <p:nvPr>
            <p:ph type="body" sz="quarter" idx="1"/>
          </p:nvPr>
        </p:nvSpPr>
        <p:spPr>
          <a:xfrm>
            <a:off x="827087" y="549275"/>
            <a:ext cx="2257426" cy="1752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58"/>
                </a:solidFill>
              </a:defRPr>
            </a:pPr>
            <a:r>
              <a:t>Nina sá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58"/>
                </a:solidFill>
              </a:defRPr>
            </a:pPr>
            <a:r>
              <a:t>eina dunnu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58"/>
                </a:solidFill>
              </a:defRPr>
            </a:pPr>
            <a:r>
              <a:t>í eini  </a:t>
            </a:r>
          </a:p>
        </p:txBody>
      </p:sp>
      <p:sp>
        <p:nvSpPr>
          <p:cNvPr id="39" name="tunnu."/>
          <p:cNvSpPr txBox="1"/>
          <p:nvPr/>
        </p:nvSpPr>
        <p:spPr>
          <a:xfrm>
            <a:off x="1547812" y="1628775"/>
            <a:ext cx="1296989" cy="43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5000"/>
              </a:lnSpc>
              <a:spcBef>
                <a:spcPts val="1500"/>
              </a:spcBef>
              <a:defRPr sz="2500">
                <a:solidFill>
                  <a:srgbClr val="000058"/>
                </a:solidFill>
              </a:defRPr>
            </a:lvl1pPr>
          </a:lstStyle>
          <a:p>
            <a:r>
              <a:t>tunnu.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2" build="p" animBg="1" advAuto="0"/>
      <p:bldP spid="39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ekstsíðan til N2 - ein mús rann.png" descr="Tekstsíðan til N2 - ein mús ran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1412875"/>
            <a:ext cx="7127875" cy="332898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Ein mús rann…"/>
          <p:cNvSpPr txBox="1">
            <a:spLocks noGrp="1"/>
          </p:cNvSpPr>
          <p:nvPr>
            <p:ph type="body" sz="quarter" idx="1"/>
          </p:nvPr>
        </p:nvSpPr>
        <p:spPr>
          <a:xfrm>
            <a:off x="3492500" y="4508500"/>
            <a:ext cx="2590800" cy="137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600">
                <a:solidFill>
                  <a:srgbClr val="000058"/>
                </a:solidFill>
              </a:defRPr>
            </a:pPr>
            <a:r>
              <a:t>Ein mús rann </a:t>
            </a:r>
          </a:p>
          <a:p>
            <a:pPr>
              <a:spcBef>
                <a:spcPts val="600"/>
              </a:spcBef>
              <a:buSzTx/>
              <a:buNone/>
              <a:defRPr sz="2600">
                <a:solidFill>
                  <a:srgbClr val="000058"/>
                </a:solidFill>
              </a:defRPr>
            </a:pPr>
            <a:r>
              <a:t>í eina</a:t>
            </a:r>
          </a:p>
        </p:txBody>
      </p:sp>
      <p:sp>
        <p:nvSpPr>
          <p:cNvPr id="43" name="spann."/>
          <p:cNvSpPr txBox="1"/>
          <p:nvPr/>
        </p:nvSpPr>
        <p:spPr>
          <a:xfrm>
            <a:off x="4356100" y="4941887"/>
            <a:ext cx="1524000" cy="45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spcBef>
                <a:spcPts val="1500"/>
              </a:spcBef>
              <a:defRPr sz="2600">
                <a:solidFill>
                  <a:srgbClr val="000058"/>
                </a:solidFill>
              </a:defRPr>
            </a:lvl1pPr>
          </a:lstStyle>
          <a:p>
            <a:r>
              <a:t>spann.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9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9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 advAuto="0"/>
      <p:bldP spid="42" grpId="2" build="p" animBg="1" advAuto="0"/>
      <p:bldP spid="43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g eiti N.…"/>
          <p:cNvSpPr txBox="1">
            <a:spLocks noGrp="1"/>
          </p:cNvSpPr>
          <p:nvPr>
            <p:ph type="body" sz="quarter" idx="1"/>
          </p:nvPr>
        </p:nvSpPr>
        <p:spPr>
          <a:xfrm>
            <a:off x="5508625" y="2276475"/>
            <a:ext cx="2736850" cy="1828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3000">
                <a:solidFill>
                  <a:srgbClr val="000058"/>
                </a:solidFill>
              </a:defRPr>
            </a:pPr>
            <a:r>
              <a:rPr dirty="0"/>
              <a:t>Eg eiti </a:t>
            </a:r>
            <a:r>
              <a:rPr dirty="0">
                <a:solidFill>
                  <a:schemeClr val="accent2"/>
                </a:solidFill>
              </a:rPr>
              <a:t>N</a:t>
            </a:r>
            <a:r>
              <a:rPr dirty="0"/>
              <a:t>.</a:t>
            </a:r>
          </a:p>
          <a:p>
            <a:pPr>
              <a:buSzTx/>
              <a:buNone/>
              <a:defRPr sz="3000">
                <a:solidFill>
                  <a:srgbClr val="000058"/>
                </a:solidFill>
              </a:defRPr>
            </a:pPr>
            <a:r>
              <a:rPr dirty="0"/>
              <a:t>Góða nátt.</a:t>
            </a:r>
            <a:r>
              <a:rPr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</a:t>
            </a:r>
          </a:p>
        </p:txBody>
      </p:sp>
      <p:pic>
        <p:nvPicPr>
          <p:cNvPr id="46" name="N.png" descr="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250" y="1125537"/>
            <a:ext cx="3487738" cy="4249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2" uiExpand="1" build="p" advAuto="0"/>
      <p:bldP spid="46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</Words>
  <Application>Microsoft Office PowerPoint</Application>
  <PresentationFormat>Skærmshow (4:3)</PresentationFormat>
  <Paragraphs>30</Paragraphs>
  <Slides>6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Comic Sans MS</vt:lpstr>
      <vt:lpstr>Times New Roman</vt:lpstr>
      <vt:lpstr>Standarddesign</vt:lpstr>
      <vt:lpstr>N 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 n</dc:title>
  <cp:lastModifiedBy>Tóri Slættalíð</cp:lastModifiedBy>
  <cp:revision>4</cp:revision>
  <dcterms:modified xsi:type="dcterms:W3CDTF">2017-09-12T14:33:43Z</dcterms:modified>
</cp:coreProperties>
</file>