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0" r:id="rId2"/>
    <p:sldId id="256" r:id="rId3"/>
    <p:sldId id="257" r:id="rId4"/>
    <p:sldId id="258" r:id="rId5"/>
    <p:sldId id="321" r:id="rId6"/>
    <p:sldId id="323" r:id="rId7"/>
    <p:sldId id="325" r:id="rId8"/>
    <p:sldId id="326" r:id="rId9"/>
    <p:sldId id="327" r:id="rId10"/>
    <p:sldId id="328" r:id="rId11"/>
    <p:sldId id="329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301" r:id="rId37"/>
    <p:sldId id="283" r:id="rId38"/>
    <p:sldId id="284" r:id="rId39"/>
    <p:sldId id="285" r:id="rId40"/>
    <p:sldId id="286" r:id="rId41"/>
    <p:sldId id="287" r:id="rId42"/>
    <p:sldId id="288" r:id="rId43"/>
    <p:sldId id="322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30" r:id="rId56"/>
    <p:sldId id="331" r:id="rId57"/>
    <p:sldId id="332" r:id="rId58"/>
    <p:sldId id="319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Lat næmingin sleppa at blogga!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1" y="165117"/>
            <a:ext cx="10058400" cy="46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0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...skulu vit fá nakað úr tøknini, mugu vit tora at brúka hana saman við øðrum...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775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Ein </a:t>
            </a:r>
            <a:r>
              <a:rPr lang="fo-FO" dirty="0" err="1" smtClean="0"/>
              <a:t>web</a:t>
            </a:r>
            <a:r>
              <a:rPr lang="fo-FO" dirty="0" smtClean="0"/>
              <a:t> 2.0 </a:t>
            </a:r>
            <a:r>
              <a:rPr lang="fo-FO" dirty="0" err="1" smtClean="0"/>
              <a:t>blogguppskrift</a:t>
            </a:r>
            <a:r>
              <a:rPr lang="fo-FO" dirty="0" smtClean="0"/>
              <a:t>: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075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Verð tendraður!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56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siðiligur,</a:t>
            </a:r>
            <a:br>
              <a:rPr lang="fo-FO" dirty="0" smtClean="0"/>
            </a:br>
            <a:r>
              <a:rPr lang="fo-FO" dirty="0" smtClean="0"/>
              <a:t>men hvassur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73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Yvir </a:t>
            </a:r>
            <a:r>
              <a:rPr lang="fo-FO" dirty="0" err="1" smtClean="0"/>
              <a:t>blogginum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smtClean="0"/>
              <a:t>stendur ein </a:t>
            </a:r>
            <a:br>
              <a:rPr lang="fo-FO" dirty="0" smtClean="0"/>
            </a:br>
            <a:r>
              <a:rPr lang="fo-FO" dirty="0" smtClean="0"/>
              <a:t>mynd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70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tín </a:t>
            </a:r>
            <a:br>
              <a:rPr lang="fo-FO" dirty="0" smtClean="0"/>
            </a:br>
            <a:r>
              <a:rPr lang="fo-FO" dirty="0" smtClean="0"/>
              <a:t>mynd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07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Bið um loyvi,</a:t>
            </a:r>
            <a:br>
              <a:rPr lang="fo-FO" dirty="0" smtClean="0"/>
            </a:br>
            <a:r>
              <a:rPr lang="fo-FO" dirty="0" smtClean="0"/>
              <a:t>um tú avmyndar fólk, </a:t>
            </a:r>
            <a:br>
              <a:rPr lang="fo-FO" dirty="0" smtClean="0"/>
            </a:br>
            <a:r>
              <a:rPr lang="fo-FO" dirty="0" smtClean="0"/>
              <a:t>sum hyggja í kamera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29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Skriva stutt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67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Být sundur í </a:t>
            </a:r>
            <a:br>
              <a:rPr lang="fo-FO" dirty="0" smtClean="0"/>
            </a:br>
            <a:r>
              <a:rPr lang="fo-FO" dirty="0" smtClean="0"/>
              <a:t>stubbar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55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heldur enn langar brokkmanslestrar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6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Hvat er ein bloggur?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06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ikki meir enn </a:t>
            </a:r>
            <a:br>
              <a:rPr lang="fo-FO" dirty="0" smtClean="0"/>
            </a:br>
            <a:r>
              <a:rPr lang="fo-FO" dirty="0" smtClean="0"/>
              <a:t>3 minuttir </a:t>
            </a:r>
            <a:br>
              <a:rPr lang="fo-FO" dirty="0" smtClean="0"/>
            </a:br>
            <a:r>
              <a:rPr lang="fo-FO" dirty="0" smtClean="0"/>
              <a:t>at lesa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8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‘</a:t>
            </a:r>
            <a:r>
              <a:rPr lang="fo-FO" dirty="0" err="1" smtClean="0"/>
              <a:t>We</a:t>
            </a:r>
            <a:r>
              <a:rPr lang="fo-FO" dirty="0" smtClean="0"/>
              <a:t> </a:t>
            </a:r>
            <a:r>
              <a:rPr lang="fo-FO" dirty="0" err="1" smtClean="0"/>
              <a:t>learned</a:t>
            </a:r>
            <a:r>
              <a:rPr lang="fo-FO" dirty="0" smtClean="0"/>
              <a:t> </a:t>
            </a:r>
            <a:r>
              <a:rPr lang="fo-FO" dirty="0" err="1" smtClean="0"/>
              <a:t>more</a:t>
            </a:r>
            <a:r>
              <a:rPr lang="fo-FO" dirty="0" smtClean="0"/>
              <a:t> </a:t>
            </a:r>
            <a:r>
              <a:rPr lang="fo-FO" dirty="0" err="1" smtClean="0"/>
              <a:t>from</a:t>
            </a:r>
            <a:r>
              <a:rPr lang="fo-FO" dirty="0" smtClean="0"/>
              <a:t> a 3 </a:t>
            </a:r>
            <a:r>
              <a:rPr lang="fo-FO" dirty="0" err="1" smtClean="0"/>
              <a:t>minute</a:t>
            </a:r>
            <a:r>
              <a:rPr lang="fo-FO" dirty="0" smtClean="0"/>
              <a:t> </a:t>
            </a:r>
            <a:r>
              <a:rPr lang="fo-FO" dirty="0" err="1" smtClean="0"/>
              <a:t>record</a:t>
            </a:r>
            <a:r>
              <a:rPr lang="fo-FO" dirty="0" smtClean="0"/>
              <a:t>, </a:t>
            </a:r>
            <a:r>
              <a:rPr lang="fo-FO" dirty="0" err="1" smtClean="0"/>
              <a:t>baby</a:t>
            </a:r>
            <a:r>
              <a:rPr lang="fo-FO" dirty="0" smtClean="0"/>
              <a:t>, </a:t>
            </a:r>
            <a:r>
              <a:rPr lang="fo-FO" dirty="0" err="1" smtClean="0"/>
              <a:t>than</a:t>
            </a:r>
            <a:r>
              <a:rPr lang="fo-FO" dirty="0" smtClean="0"/>
              <a:t> </a:t>
            </a:r>
            <a:r>
              <a:rPr lang="fo-FO" dirty="0" err="1" smtClean="0"/>
              <a:t>we</a:t>
            </a:r>
            <a:r>
              <a:rPr lang="fo-FO" dirty="0" smtClean="0"/>
              <a:t> </a:t>
            </a:r>
            <a:r>
              <a:rPr lang="fo-FO" dirty="0" err="1" smtClean="0"/>
              <a:t>ever</a:t>
            </a:r>
            <a:r>
              <a:rPr lang="fo-FO" dirty="0" smtClean="0"/>
              <a:t> </a:t>
            </a:r>
            <a:r>
              <a:rPr lang="fo-FO" dirty="0" err="1" smtClean="0"/>
              <a:t>learned</a:t>
            </a:r>
            <a:r>
              <a:rPr lang="fo-FO" dirty="0" smtClean="0"/>
              <a:t> </a:t>
            </a:r>
            <a:r>
              <a:rPr lang="fo-FO" dirty="0" err="1" smtClean="0"/>
              <a:t>in</a:t>
            </a:r>
            <a:r>
              <a:rPr lang="fo-FO" dirty="0" smtClean="0"/>
              <a:t> </a:t>
            </a:r>
            <a:r>
              <a:rPr lang="fo-FO" dirty="0" err="1" smtClean="0"/>
              <a:t>school</a:t>
            </a:r>
            <a:r>
              <a:rPr lang="fo-FO" dirty="0" smtClean="0"/>
              <a:t>’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52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Royn teg fyrst </a:t>
            </a:r>
            <a:br>
              <a:rPr lang="fo-FO" dirty="0" smtClean="0"/>
            </a:br>
            <a:r>
              <a:rPr lang="fo-FO" dirty="0" smtClean="0"/>
              <a:t>við 100 orðum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97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5 </a:t>
            </a:r>
            <a:r>
              <a:rPr lang="fo-FO" dirty="0" err="1" smtClean="0"/>
              <a:t>reglubrotum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04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Verð egin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32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t</a:t>
            </a:r>
            <a:r>
              <a:rPr lang="fo-FO" dirty="0" smtClean="0"/>
              <a:t>ú sjálv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34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skapa títt egna mál </a:t>
            </a:r>
            <a:br>
              <a:rPr lang="fo-FO" dirty="0" smtClean="0"/>
            </a:br>
            <a:r>
              <a:rPr lang="fo-FO" dirty="0" smtClean="0"/>
              <a:t>og orðalag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72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Les meira </a:t>
            </a:r>
            <a:br>
              <a:rPr lang="fo-FO" dirty="0" smtClean="0"/>
            </a:br>
            <a:r>
              <a:rPr lang="fo-FO" dirty="0" smtClean="0"/>
              <a:t>enn tú skrivar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37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hvat </a:t>
            </a:r>
            <a:br>
              <a:rPr lang="fo-FO" dirty="0" smtClean="0"/>
            </a:br>
            <a:r>
              <a:rPr lang="fo-FO" dirty="0" smtClean="0"/>
              <a:t>blogga </a:t>
            </a:r>
            <a:br>
              <a:rPr lang="fo-FO" dirty="0" smtClean="0"/>
            </a:br>
            <a:r>
              <a:rPr lang="fo-FO" dirty="0" smtClean="0"/>
              <a:t>onnur um?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26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err="1" smtClean="0"/>
              <a:t>viðmerk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smtClean="0"/>
              <a:t>á teirra </a:t>
            </a:r>
            <a:br>
              <a:rPr lang="fo-FO" dirty="0" smtClean="0"/>
            </a:br>
            <a:r>
              <a:rPr lang="fo-FO" dirty="0" smtClean="0"/>
              <a:t>bloggum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41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Ein bloggur er </a:t>
            </a:r>
            <a:br>
              <a:rPr lang="fo-FO" dirty="0" smtClean="0"/>
            </a:br>
            <a:r>
              <a:rPr lang="fo-FO" dirty="0" smtClean="0"/>
              <a:t>tín meining </a:t>
            </a:r>
            <a:br>
              <a:rPr lang="fo-FO" dirty="0" smtClean="0"/>
            </a:br>
            <a:r>
              <a:rPr lang="fo-FO" dirty="0" smtClean="0"/>
              <a:t>á skrift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14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fá hugskot </a:t>
            </a:r>
            <a:br>
              <a:rPr lang="fo-FO" dirty="0" smtClean="0"/>
            </a:br>
            <a:r>
              <a:rPr lang="fo-FO" dirty="0" smtClean="0"/>
              <a:t>frá teimum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28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deil </a:t>
            </a:r>
            <a:br>
              <a:rPr lang="fo-FO" dirty="0" smtClean="0"/>
            </a:br>
            <a:r>
              <a:rPr lang="fo-FO" dirty="0" smtClean="0"/>
              <a:t>myndir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7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ikki ganga </a:t>
            </a:r>
            <a:br>
              <a:rPr lang="fo-FO" dirty="0" smtClean="0"/>
            </a:br>
            <a:r>
              <a:rPr lang="fo-FO" dirty="0" smtClean="0"/>
              <a:t>ov høgt </a:t>
            </a:r>
            <a:br>
              <a:rPr lang="fo-FO" dirty="0" smtClean="0"/>
            </a:br>
            <a:r>
              <a:rPr lang="fo-FO" dirty="0" smtClean="0"/>
              <a:t>upp í hagtøl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79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err="1" smtClean="0"/>
              <a:t>sitemeter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err="1" smtClean="0"/>
              <a:t>google</a:t>
            </a:r>
            <a:r>
              <a:rPr lang="fo-FO" dirty="0" smtClean="0"/>
              <a:t> </a:t>
            </a:r>
            <a:r>
              <a:rPr lang="fo-FO" dirty="0" err="1" smtClean="0"/>
              <a:t>analytics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err="1" smtClean="0"/>
              <a:t>statcounter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21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skriva fyrst og fremst </a:t>
            </a:r>
            <a:br>
              <a:rPr lang="fo-FO" dirty="0" smtClean="0"/>
            </a:br>
            <a:r>
              <a:rPr lang="fo-FO" dirty="0" smtClean="0"/>
              <a:t>fyri teg sjálva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18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s</a:t>
            </a:r>
            <a:r>
              <a:rPr lang="fo-FO" dirty="0" smtClean="0"/>
              <a:t>o kemur restin...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33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At skriva </a:t>
            </a:r>
            <a:br>
              <a:rPr lang="fo-FO" dirty="0" smtClean="0"/>
            </a:br>
            <a:r>
              <a:rPr lang="fo-FO" dirty="0" smtClean="0"/>
              <a:t>læra vit bara </a:t>
            </a:r>
            <a:br>
              <a:rPr lang="fo-FO" dirty="0" smtClean="0"/>
            </a:br>
            <a:r>
              <a:rPr lang="fo-FO" dirty="0" smtClean="0"/>
              <a:t>við at skriva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578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Sig so øðrum</a:t>
            </a:r>
            <a:br>
              <a:rPr lang="fo-FO" dirty="0" smtClean="0"/>
            </a:br>
            <a:r>
              <a:rPr lang="fo-FO" dirty="0" smtClean="0"/>
              <a:t>um </a:t>
            </a:r>
            <a:br>
              <a:rPr lang="fo-FO" dirty="0" smtClean="0"/>
            </a:br>
            <a:r>
              <a:rPr lang="fo-FO" dirty="0" smtClean="0"/>
              <a:t>tín </a:t>
            </a:r>
            <a:r>
              <a:rPr lang="fo-FO" dirty="0" err="1" smtClean="0"/>
              <a:t>blogg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99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tosa við fólk, </a:t>
            </a:r>
            <a:br>
              <a:rPr lang="fo-FO" dirty="0" smtClean="0"/>
            </a:br>
            <a:r>
              <a:rPr lang="fo-FO" dirty="0" smtClean="0"/>
              <a:t>tú kennir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55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ikki trøll og </a:t>
            </a:r>
            <a:br>
              <a:rPr lang="fo-FO" dirty="0" smtClean="0"/>
            </a:br>
            <a:r>
              <a:rPr lang="fo-FO" dirty="0" err="1" smtClean="0"/>
              <a:t>provokatørar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24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tínari skrift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92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Blogga um tað, </a:t>
            </a:r>
            <a:br>
              <a:rPr lang="fo-FO" dirty="0" smtClean="0"/>
            </a:br>
            <a:r>
              <a:rPr lang="fo-FO" dirty="0" smtClean="0"/>
              <a:t>sum tú veitst </a:t>
            </a:r>
            <a:br>
              <a:rPr lang="fo-FO" dirty="0" smtClean="0"/>
            </a:br>
            <a:r>
              <a:rPr lang="fo-FO" dirty="0" smtClean="0"/>
              <a:t>nakað 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31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Blogga um </a:t>
            </a:r>
            <a:br>
              <a:rPr lang="fo-FO" dirty="0" smtClean="0"/>
            </a:br>
            <a:r>
              <a:rPr lang="fo-FO" dirty="0" smtClean="0"/>
              <a:t>tíni ynski </a:t>
            </a:r>
            <a:br>
              <a:rPr lang="fo-FO" dirty="0" smtClean="0"/>
            </a:br>
            <a:r>
              <a:rPr lang="fo-FO" dirty="0" smtClean="0"/>
              <a:t>og tínar dreymar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4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Blogga um </a:t>
            </a:r>
            <a:br>
              <a:rPr lang="fo-FO" dirty="0" smtClean="0"/>
            </a:br>
            <a:r>
              <a:rPr lang="fo-FO" dirty="0" smtClean="0"/>
              <a:t>eitt tiltak, </a:t>
            </a:r>
            <a:br>
              <a:rPr lang="fo-FO" dirty="0" smtClean="0"/>
            </a:br>
            <a:r>
              <a:rPr lang="fo-FO" dirty="0" smtClean="0"/>
              <a:t>sum tú ert við í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9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Blogga um tað, </a:t>
            </a:r>
            <a:br>
              <a:rPr lang="fo-FO" dirty="0" smtClean="0"/>
            </a:br>
            <a:r>
              <a:rPr lang="fo-FO" dirty="0" smtClean="0"/>
              <a:t>sum tú hevur hug </a:t>
            </a:r>
            <a:br>
              <a:rPr lang="fo-FO" dirty="0" smtClean="0"/>
            </a:br>
            <a:r>
              <a:rPr lang="fo-FO" dirty="0" smtClean="0"/>
              <a:t>at granska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9819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Verð sannførd um, at: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08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err="1" smtClean="0"/>
              <a:t>Bloggin</a:t>
            </a:r>
            <a:r>
              <a:rPr lang="fo-FO" dirty="0" smtClean="0"/>
              <a:t> vilt tú vísa øðrum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84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t</a:t>
            </a:r>
            <a:r>
              <a:rPr lang="fo-FO" dirty="0" smtClean="0"/>
              <a:t>í hann er tín </a:t>
            </a:r>
            <a:br>
              <a:rPr lang="fo-FO" dirty="0" smtClean="0"/>
            </a:br>
            <a:r>
              <a:rPr lang="fo-FO" dirty="0" smtClean="0"/>
              <a:t>og tú ert </a:t>
            </a:r>
            <a:br>
              <a:rPr lang="fo-FO" dirty="0" smtClean="0"/>
            </a:br>
            <a:r>
              <a:rPr lang="fo-FO" dirty="0" smtClean="0"/>
              <a:t>góð við hann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91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Málið </a:t>
            </a:r>
            <a:br>
              <a:rPr lang="fo-FO" dirty="0" smtClean="0"/>
            </a:br>
            <a:r>
              <a:rPr lang="fo-FO" dirty="0" smtClean="0"/>
              <a:t>er pallurin, </a:t>
            </a:r>
            <a:br>
              <a:rPr lang="fo-FO" dirty="0" smtClean="0"/>
            </a:br>
            <a:r>
              <a:rPr lang="fo-FO" dirty="0" smtClean="0"/>
              <a:t>sum tú hevur valt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33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Hald teg til </a:t>
            </a:r>
            <a:br>
              <a:rPr lang="fo-FO" dirty="0" smtClean="0"/>
            </a:br>
            <a:r>
              <a:rPr lang="fo-FO" dirty="0" smtClean="0"/>
              <a:t>tað málið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92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Skriftin er grundin, </a:t>
            </a:r>
            <a:br>
              <a:rPr lang="fo-FO" dirty="0" smtClean="0"/>
            </a:br>
            <a:r>
              <a:rPr lang="fo-FO" dirty="0" smtClean="0"/>
              <a:t>sum </a:t>
            </a:r>
            <a:r>
              <a:rPr lang="fo-FO" dirty="0" err="1" smtClean="0"/>
              <a:t>bloggurin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smtClean="0"/>
              <a:t>byggir á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24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      her er mín...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Lat næmingin sleppa at blogga!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6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97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Deil út á allar pallar, </a:t>
            </a:r>
            <a:br>
              <a:rPr lang="fo-FO" dirty="0" smtClean="0"/>
            </a:br>
            <a:r>
              <a:rPr lang="fo-FO" dirty="0" smtClean="0"/>
              <a:t>so fært tú mestu </a:t>
            </a:r>
            <a:br>
              <a:rPr lang="fo-FO" dirty="0" smtClean="0"/>
            </a:br>
            <a:r>
              <a:rPr lang="fo-FO" dirty="0" err="1" smtClean="0"/>
              <a:t>sjónligheit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28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t</a:t>
            </a:r>
            <a:r>
              <a:rPr lang="fo-FO" dirty="0" smtClean="0"/>
              <a:t>í tín meining ger mun, og kanska kanst tú fáa onnur </a:t>
            </a:r>
            <a:br>
              <a:rPr lang="fo-FO" dirty="0" smtClean="0"/>
            </a:br>
            <a:r>
              <a:rPr lang="fo-FO" dirty="0" smtClean="0"/>
              <a:t>at blogga eisini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7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t</a:t>
            </a:r>
            <a:r>
              <a:rPr lang="fo-FO" dirty="0" smtClean="0"/>
              <a:t>ú ert </a:t>
            </a:r>
            <a:br>
              <a:rPr lang="fo-FO" dirty="0" smtClean="0"/>
            </a:br>
            <a:r>
              <a:rPr lang="fo-FO" dirty="0" smtClean="0"/>
              <a:t>ein </a:t>
            </a:r>
            <a:r>
              <a:rPr lang="fo-FO" dirty="0" err="1" smtClean="0"/>
              <a:t>bloggmissionerur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64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Svara øllum, tí tað var tú, sum byrjaði kjakið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12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í </a:t>
            </a:r>
            <a:r>
              <a:rPr lang="fo-FO" dirty="0" err="1" smtClean="0"/>
              <a:t>samanknýtta</a:t>
            </a:r>
            <a:r>
              <a:rPr lang="fo-FO" dirty="0" smtClean="0"/>
              <a:t> </a:t>
            </a:r>
            <a:r>
              <a:rPr lang="fo-FO" dirty="0" err="1" smtClean="0"/>
              <a:t>netsamfelagnum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27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har fremsta uppgáva ikki er at verja og fjala seg...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50306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...men at mynda og orða seg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96853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Í fyrstuni...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9349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Amen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Lat næmingin sleppa at blogga!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24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f</a:t>
            </a:r>
            <a:r>
              <a:rPr lang="fo-FO" dirty="0" smtClean="0"/>
              <a:t>oto og </a:t>
            </a:r>
            <a:r>
              <a:rPr lang="fo-FO" dirty="0" err="1" smtClean="0"/>
              <a:t>stuttboð</a:t>
            </a:r>
            <a:r>
              <a:rPr lang="fo-FO" dirty="0" smtClean="0"/>
              <a:t>:</a:t>
            </a:r>
            <a:br>
              <a:rPr lang="fo-FO" dirty="0" smtClean="0"/>
            </a:br>
            <a:r>
              <a:rPr lang="fo-FO" dirty="0" err="1" smtClean="0"/>
              <a:t>Instagram</a:t>
            </a:r>
            <a:r>
              <a:rPr lang="fo-FO" dirty="0" smtClean="0"/>
              <a:t> og </a:t>
            </a:r>
            <a:r>
              <a:rPr lang="fo-FO" dirty="0" err="1" smtClean="0"/>
              <a:t>Twitter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248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/>
              <a:t>H</a:t>
            </a:r>
            <a:r>
              <a:rPr lang="fo-FO" dirty="0" smtClean="0"/>
              <a:t>er fara vit at skriva </a:t>
            </a:r>
            <a:br>
              <a:rPr lang="fo-FO" dirty="0" smtClean="0"/>
            </a:br>
            <a:r>
              <a:rPr lang="fo-FO" dirty="0" smtClean="0"/>
              <a:t>og geva nøkur </a:t>
            </a:r>
            <a:r>
              <a:rPr lang="fo-FO" dirty="0" err="1" smtClean="0"/>
              <a:t>skúlaboð</a:t>
            </a:r>
            <a:r>
              <a:rPr lang="fo-FO" dirty="0" smtClean="0"/>
              <a:t> </a:t>
            </a:r>
            <a:br>
              <a:rPr lang="fo-FO" dirty="0" smtClean="0"/>
            </a:br>
            <a:r>
              <a:rPr lang="fo-FO" dirty="0" smtClean="0"/>
              <a:t>um tað...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165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...í almenna </a:t>
            </a:r>
            <a:br>
              <a:rPr lang="fo-FO" dirty="0" smtClean="0"/>
            </a:br>
            <a:r>
              <a:rPr lang="fo-FO" dirty="0" smtClean="0"/>
              <a:t>og opna rúminum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952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Til ber eisini at skriva í afturlatnum rúmum...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n-NO" dirty="0"/>
              <a:t>Lat næmingin sleppa at blogga!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1020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TM03457503[[fn=Citat]]</Template>
  <TotalTime>350</TotalTime>
  <Words>584</Words>
  <Application>Microsoft Office PowerPoint</Application>
  <PresentationFormat>Widescreen</PresentationFormat>
  <Paragraphs>115</Paragraphs>
  <Slides>58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58</vt:i4>
      </vt:variant>
    </vt:vector>
  </HeadingPairs>
  <TitlesOfParts>
    <vt:vector size="61" baseType="lpstr">
      <vt:lpstr>Century Gothic</vt:lpstr>
      <vt:lpstr>Wingdings 2</vt:lpstr>
      <vt:lpstr>Værd at citere</vt:lpstr>
      <vt:lpstr>PowerPoint-præsentation</vt:lpstr>
      <vt:lpstr>Hvat er ein bloggur?</vt:lpstr>
      <vt:lpstr>Ein bloggur er  tín meining  á skrift</vt:lpstr>
      <vt:lpstr>tínari skrift</vt:lpstr>
      <vt:lpstr>      her er mín...</vt:lpstr>
      <vt:lpstr>foto og stuttboð: Instagram og Twitter</vt:lpstr>
      <vt:lpstr>Her fara vit at skriva  og geva nøkur skúlaboð  um tað...</vt:lpstr>
      <vt:lpstr>...í almenna  og opna rúminum</vt:lpstr>
      <vt:lpstr>Til ber eisini at skriva í afturlatnum rúmum...</vt:lpstr>
      <vt:lpstr>...skulu vit fá nakað úr tøknini, mugu vit tora at brúka hana saman við øðrum...</vt:lpstr>
      <vt:lpstr>Ein web 2.0 blogguppskrift:</vt:lpstr>
      <vt:lpstr>Verð tendraður!</vt:lpstr>
      <vt:lpstr>siðiligur, men hvassur</vt:lpstr>
      <vt:lpstr>Yvir blogginum  stendur ein  mynd</vt:lpstr>
      <vt:lpstr>tín  mynd</vt:lpstr>
      <vt:lpstr>Bið um loyvi, um tú avmyndar fólk,  sum hyggja í kamera</vt:lpstr>
      <vt:lpstr>Skriva stutt</vt:lpstr>
      <vt:lpstr>Být sundur í  stubbar</vt:lpstr>
      <vt:lpstr>heldur enn langar brokkmanslestrar</vt:lpstr>
      <vt:lpstr>ikki meir enn  3 minuttir  at lesa</vt:lpstr>
      <vt:lpstr>‘We learned more from a 3 minute record, baby, than we ever learned in school’</vt:lpstr>
      <vt:lpstr>Royn teg fyrst  við 100 orðum</vt:lpstr>
      <vt:lpstr>5 reglubrotum</vt:lpstr>
      <vt:lpstr>Verð egin</vt:lpstr>
      <vt:lpstr>tú sjálv</vt:lpstr>
      <vt:lpstr>skapa títt egna mál  og orðalag</vt:lpstr>
      <vt:lpstr>Les meira  enn tú skrivar</vt:lpstr>
      <vt:lpstr>hvat  blogga  onnur um?</vt:lpstr>
      <vt:lpstr>viðmerk  á teirra  bloggum</vt:lpstr>
      <vt:lpstr>fá hugskot  frá teimum</vt:lpstr>
      <vt:lpstr>deil  myndir</vt:lpstr>
      <vt:lpstr>ikki ganga  ov høgt  upp í hagtøl</vt:lpstr>
      <vt:lpstr>sitemeter  google analytics  statcounter</vt:lpstr>
      <vt:lpstr>skriva fyrst og fremst  fyri teg sjálva</vt:lpstr>
      <vt:lpstr>so kemur restin...</vt:lpstr>
      <vt:lpstr>At skriva  læra vit bara  við at skriva</vt:lpstr>
      <vt:lpstr>Sig so øðrum um  tín blogg</vt:lpstr>
      <vt:lpstr>tosa við fólk,  tú kennir</vt:lpstr>
      <vt:lpstr>ikki trøll og  provokatørar</vt:lpstr>
      <vt:lpstr>Blogga um tað,  sum tú veitst  nakað um</vt:lpstr>
      <vt:lpstr>Blogga um  tíni ynski  og tínar dreymar</vt:lpstr>
      <vt:lpstr>Blogga um  eitt tiltak,  sum tú ert við í</vt:lpstr>
      <vt:lpstr>Blogga um tað,  sum tú hevur hug  at granska</vt:lpstr>
      <vt:lpstr>Verð sannførd um, at:</vt:lpstr>
      <vt:lpstr>Bloggin vilt tú vísa øðrum</vt:lpstr>
      <vt:lpstr>tí hann er tín  og tú ert  góð við hann</vt:lpstr>
      <vt:lpstr>Málið  er pallurin,  sum tú hevur valt</vt:lpstr>
      <vt:lpstr>Hald teg til  tað málið</vt:lpstr>
      <vt:lpstr>Skriftin er grundin,  sum bloggurin  byggir á</vt:lpstr>
      <vt:lpstr>Deil út á allar pallar,  so fært tú mestu  sjónligheit</vt:lpstr>
      <vt:lpstr>tí tín meining ger mun, og kanska kanst tú fáa onnur  at blogga eisini</vt:lpstr>
      <vt:lpstr>tú ert  ein bloggmissionerur</vt:lpstr>
      <vt:lpstr>Svara øllum, tí tað var tú, sum byrjaði kjakið </vt:lpstr>
      <vt:lpstr>í samanknýtta netsamfelagnum</vt:lpstr>
      <vt:lpstr>har fremsta uppgáva ikki er at verja og fjala seg...</vt:lpstr>
      <vt:lpstr>...men at mynda og orða seg</vt:lpstr>
      <vt:lpstr>Í fyrstuni...</vt:lpstr>
      <vt:lpstr>Amen</vt:lpstr>
    </vt:vector>
  </TitlesOfParts>
  <Company>KT Landsins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Hvat er ein bloggur?</dc:title>
  <dc:creator>Birgir Kruse</dc:creator>
  <cp:lastModifiedBy>Birgir Kruse</cp:lastModifiedBy>
  <cp:revision>21</cp:revision>
  <dcterms:created xsi:type="dcterms:W3CDTF">2015-10-01T12:19:00Z</dcterms:created>
  <dcterms:modified xsi:type="dcterms:W3CDTF">2015-10-06T08:14:35Z</dcterms:modified>
</cp:coreProperties>
</file>